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1"/>
  </p:sldMasterIdLst>
  <p:notesMasterIdLst>
    <p:notesMasterId r:id="rId35"/>
  </p:notesMasterIdLst>
  <p:sldIdLst>
    <p:sldId id="256" r:id="rId2"/>
    <p:sldId id="440" r:id="rId3"/>
    <p:sldId id="441" r:id="rId4"/>
    <p:sldId id="447" r:id="rId5"/>
    <p:sldId id="377" r:id="rId6"/>
    <p:sldId id="378" r:id="rId7"/>
    <p:sldId id="381" r:id="rId8"/>
    <p:sldId id="383" r:id="rId9"/>
    <p:sldId id="382" r:id="rId10"/>
    <p:sldId id="393" r:id="rId11"/>
    <p:sldId id="442" r:id="rId12"/>
    <p:sldId id="443" r:id="rId13"/>
    <p:sldId id="444" r:id="rId14"/>
    <p:sldId id="408" r:id="rId15"/>
    <p:sldId id="411" r:id="rId16"/>
    <p:sldId id="412" r:id="rId17"/>
    <p:sldId id="413" r:id="rId18"/>
    <p:sldId id="414" r:id="rId19"/>
    <p:sldId id="385" r:id="rId20"/>
    <p:sldId id="386" r:id="rId21"/>
    <p:sldId id="387" r:id="rId22"/>
    <p:sldId id="388" r:id="rId23"/>
    <p:sldId id="389" r:id="rId24"/>
    <p:sldId id="395" r:id="rId25"/>
    <p:sldId id="350" r:id="rId26"/>
    <p:sldId id="409" r:id="rId27"/>
    <p:sldId id="356" r:id="rId28"/>
    <p:sldId id="358" r:id="rId29"/>
    <p:sldId id="445" r:id="rId30"/>
    <p:sldId id="410" r:id="rId31"/>
    <p:sldId id="449" r:id="rId32"/>
    <p:sldId id="448" r:id="rId33"/>
    <p:sldId id="340" r:id="rId34"/>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663300"/>
    <a:srgbClr val="6699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770" autoAdjust="0"/>
  </p:normalViewPr>
  <p:slideViewPr>
    <p:cSldViewPr>
      <p:cViewPr varScale="1">
        <p:scale>
          <a:sx n="68" d="100"/>
          <a:sy n="68" d="100"/>
        </p:scale>
        <p:origin x="1362" y="7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85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2.jpeg"/></Relationships>
</file>

<file path=ppt/diagrams/_rels/data11.xml.rels><?xml version="1.0" encoding="UTF-8" standalone="yes"?>
<Relationships xmlns="http://schemas.openxmlformats.org/package/2006/relationships"><Relationship Id="rId1" Type="http://schemas.openxmlformats.org/officeDocument/2006/relationships/image" Target="../media/image14.jpeg"/></Relationships>
</file>

<file path=ppt/diagrams/_rels/data12.xml.rels><?xml version="1.0" encoding="UTF-8" standalone="yes"?>
<Relationships xmlns="http://schemas.openxmlformats.org/package/2006/relationships"><Relationship Id="rId1" Type="http://schemas.openxmlformats.org/officeDocument/2006/relationships/image" Target="../media/image15.jpeg"/></Relationships>
</file>

<file path=ppt/diagrams/_rels/data13.xml.rels><?xml version="1.0" encoding="UTF-8" standalone="yes"?>
<Relationships xmlns="http://schemas.openxmlformats.org/package/2006/relationships"><Relationship Id="rId1" Type="http://schemas.openxmlformats.org/officeDocument/2006/relationships/image" Target="../media/image16.jpeg"/></Relationships>
</file>

<file path=ppt/diagrams/_rels/data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 Id="rId4" Type="http://schemas.openxmlformats.org/officeDocument/2006/relationships/image" Target="../media/image20.jpeg"/></Relationships>
</file>

<file path=ppt/diagrams/_rels/data16.xml.rels><?xml version="1.0" encoding="UTF-8" standalone="yes"?>
<Relationships xmlns="http://schemas.openxmlformats.org/package/2006/relationships"><Relationship Id="rId1" Type="http://schemas.openxmlformats.org/officeDocument/2006/relationships/image" Target="../media/image21.jpeg"/></Relationships>
</file>

<file path=ppt/diagrams/_rels/data17.xml.rels><?xml version="1.0" encoding="UTF-8" standalone="yes"?>
<Relationships xmlns="http://schemas.openxmlformats.org/package/2006/relationships"><Relationship Id="rId1" Type="http://schemas.openxmlformats.org/officeDocument/2006/relationships/image" Target="../media/image22.png"/></Relationships>
</file>

<file path=ppt/diagrams/_rels/data18.xml.rels><?xml version="1.0" encoding="UTF-8" standalone="yes"?>
<Relationships xmlns="http://schemas.openxmlformats.org/package/2006/relationships"><Relationship Id="rId1" Type="http://schemas.openxmlformats.org/officeDocument/2006/relationships/image" Target="../media/image23.png"/></Relationships>
</file>

<file path=ppt/diagrams/_rels/data19.xml.rels><?xml version="1.0" encoding="UTF-8" standalone="yes"?>
<Relationships xmlns="http://schemas.openxmlformats.org/package/2006/relationships"><Relationship Id="rId1" Type="http://schemas.openxmlformats.org/officeDocument/2006/relationships/image" Target="../media/image24.jpeg"/></Relationships>
</file>

<file path=ppt/diagrams/_rels/data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diagrams/_rels/data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 Id="rId4" Type="http://schemas.openxmlformats.org/officeDocument/2006/relationships/image" Target="../media/image28.jpeg"/></Relationships>
</file>

<file path=ppt/diagrams/_rels/data22.xml.rels><?xml version="1.0" encoding="UTF-8" standalone="yes"?>
<Relationships xmlns="http://schemas.openxmlformats.org/package/2006/relationships"><Relationship Id="rId1" Type="http://schemas.openxmlformats.org/officeDocument/2006/relationships/image" Target="../media/image29.jpeg"/></Relationships>
</file>

<file path=ppt/diagrams/_rels/data23.xml.rels><?xml version="1.0" encoding="UTF-8" standalone="yes"?>
<Relationships xmlns="http://schemas.openxmlformats.org/package/2006/relationships"><Relationship Id="rId1" Type="http://schemas.openxmlformats.org/officeDocument/2006/relationships/image" Target="../media/image30.png"/></Relationships>
</file>

<file path=ppt/diagrams/_rels/data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image" Target="../media/image31.jpeg"/><Relationship Id="rId4" Type="http://schemas.openxmlformats.org/officeDocument/2006/relationships/image" Target="../media/image34.png"/></Relationships>
</file>

<file path=ppt/diagrams/_rels/data25.xml.rels><?xml version="1.0" encoding="UTF-8" standalone="yes"?>
<Relationships xmlns="http://schemas.openxmlformats.org/package/2006/relationships"><Relationship Id="rId1" Type="http://schemas.openxmlformats.org/officeDocument/2006/relationships/image" Target="../media/image35.jpeg"/></Relationships>
</file>

<file path=ppt/diagrams/_rels/data27.xml.rels><?xml version="1.0" encoding="UTF-8" standalone="yes"?>
<Relationships xmlns="http://schemas.openxmlformats.org/package/2006/relationships"><Relationship Id="rId1" Type="http://schemas.openxmlformats.org/officeDocument/2006/relationships/image" Target="../media/image36.jpeg"/></Relationships>
</file>

<file path=ppt/diagrams/_rels/data28.xml.rels><?xml version="1.0" encoding="UTF-8" standalone="yes"?>
<Relationships xmlns="http://schemas.openxmlformats.org/package/2006/relationships"><Relationship Id="rId1" Type="http://schemas.openxmlformats.org/officeDocument/2006/relationships/image" Target="../media/image37.jpeg"/></Relationships>
</file>

<file path=ppt/diagrams/_rels/data5.xml.rels><?xml version="1.0" encoding="UTF-8" standalone="yes"?>
<Relationships xmlns="http://schemas.openxmlformats.org/package/2006/relationships"><Relationship Id="rId1" Type="http://schemas.openxmlformats.org/officeDocument/2006/relationships/image" Target="../media/image11.jpeg"/></Relationships>
</file>

<file path=ppt/diagrams/_rels/data7.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27.xml.rels><?xml version="1.0" encoding="UTF-8" standalone="yes"?>
<Relationships xmlns="http://schemas.openxmlformats.org/package/2006/relationships"><Relationship Id="rId1" Type="http://schemas.openxmlformats.org/officeDocument/2006/relationships/image" Target="../media/image36.jpeg"/></Relationships>
</file>

<file path=ppt/diagrams/_rels/drawing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image" Target="../media/image37.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480B55-AC4D-47EA-9D83-06DE3BF6B0F6}" type="doc">
      <dgm:prSet loTypeId="urn:microsoft.com/office/officeart/2008/layout/AlternatingPictureCircles" loCatId="picture" qsTypeId="urn:microsoft.com/office/officeart/2005/8/quickstyle/3d4" qsCatId="3D" csTypeId="urn:microsoft.com/office/officeart/2005/8/colors/accent1_3" csCatId="accent1" phldr="1"/>
      <dgm:spPr/>
      <dgm:t>
        <a:bodyPr/>
        <a:lstStyle/>
        <a:p>
          <a:endParaRPr lang="zh-TW" altLang="en-US"/>
        </a:p>
      </dgm:t>
    </dgm:pt>
    <dgm:pt modelId="{7B249976-4F3B-42FD-9291-A14D5AE38740}">
      <dgm:prSet phldrT="[文字]" custT="1"/>
      <dgm:spPr/>
      <dgm:t>
        <a:bodyPr anchor="ctr"/>
        <a:lstStyle/>
        <a:p>
          <a:pPr algn="ctr">
            <a:lnSpc>
              <a:spcPct val="60000"/>
            </a:lnSpc>
          </a:pPr>
          <a:r>
            <a:rPr lang="zh-TW" altLang="en-US" sz="4000" b="1" baseline="0">
              <a:effectLst/>
              <a:latin typeface="Arial Unicode MS" pitchFamily="34" charset="-120"/>
              <a:ea typeface="微軟正黑體" pitchFamily="34" charset="-120"/>
            </a:rPr>
            <a:t>皮膚的結構</a:t>
          </a:r>
          <a:endParaRPr lang="zh-TW" altLang="en-US" sz="4000" b="1" baseline="0" dirty="0">
            <a:effectLst/>
            <a:latin typeface="Arial Unicode MS" pitchFamily="34" charset="-120"/>
            <a:ea typeface="微軟正黑體" pitchFamily="34" charset="-120"/>
          </a:endParaRPr>
        </a:p>
      </dgm:t>
    </dgm:pt>
    <dgm:pt modelId="{77E4116D-3A74-47A7-AC55-3CDC727B58A5}" type="parTrans" cxnId="{3A4C90BE-655D-4B5A-9E08-A4DEC5F0C17A}">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1DDF594D-DD38-436E-85F2-BB25AD8B4815}" type="sibTrans" cxnId="{3A4C90BE-655D-4B5A-9E08-A4DEC5F0C17A}">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FBAFB901-0A4E-4E4C-96BD-18B89D7E51CF}">
      <dgm:prSet phldrT="[文字]" custT="1"/>
      <dgm:spPr/>
      <dgm:t>
        <a:bodyPr anchor="ctr"/>
        <a:lstStyle/>
        <a:p>
          <a:pPr marL="180975" indent="-180975" algn="l">
            <a:lnSpc>
              <a:spcPct val="60000"/>
            </a:lnSpc>
          </a:pPr>
          <a:r>
            <a:rPr lang="zh-TW" altLang="en-US" sz="3200" b="1" baseline="0" dirty="0">
              <a:solidFill>
                <a:srgbClr val="0000CC"/>
              </a:solidFill>
              <a:latin typeface="Arial Unicode MS" panose="020B0604020202020204" pitchFamily="34" charset="-120"/>
              <a:ea typeface="微軟正黑體" panose="020B0604030504040204" pitchFamily="34" charset="-120"/>
            </a:rPr>
            <a:t>表皮</a:t>
          </a:r>
          <a:r>
            <a:rPr lang="en-US" altLang="zh-TW" sz="3200" baseline="0" dirty="0">
              <a:latin typeface="Arial Unicode MS" panose="020B0604020202020204" pitchFamily="34" charset="-120"/>
              <a:ea typeface="微軟正黑體" panose="020B0604030504040204" pitchFamily="34" charset="-120"/>
            </a:rPr>
            <a:t>-</a:t>
          </a:r>
          <a:r>
            <a:rPr lang="zh-TW" altLang="en-US" sz="3200" baseline="0" dirty="0">
              <a:latin typeface="Arial Unicode MS" panose="020B0604020202020204" pitchFamily="34" charset="-120"/>
              <a:ea typeface="微軟正黑體" panose="020B0604030504040204" pitchFamily="34" charset="-120"/>
            </a:rPr>
            <a:t>最外層</a:t>
          </a:r>
        </a:p>
      </dgm:t>
    </dgm:pt>
    <dgm:pt modelId="{A6005CB6-86F4-414E-A804-1C91BD93C5F6}" type="parTrans" cxnId="{B595BA76-F057-47F2-8043-12ECE726D0E6}">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49D70356-8501-4A2E-A07A-F1EF53040124}" type="sibTrans" cxnId="{B595BA76-F057-47F2-8043-12ECE726D0E6}">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4AF38191-8DC3-4630-A8E9-5C8FEEF2DC9A}">
      <dgm:prSet phldrT="[文字]" custT="1"/>
      <dgm:spPr/>
      <dgm:t>
        <a:bodyPr anchor="ctr"/>
        <a:lstStyle/>
        <a:p>
          <a:pPr marL="180975" indent="-180975" algn="l">
            <a:lnSpc>
              <a:spcPct val="60000"/>
            </a:lnSpc>
          </a:pPr>
          <a:r>
            <a:rPr lang="zh-TW" altLang="en-US" sz="3200" b="1" baseline="0" dirty="0">
              <a:solidFill>
                <a:srgbClr val="0000CC"/>
              </a:solidFill>
              <a:latin typeface="Arial Unicode MS" panose="020B0604020202020204" pitchFamily="34" charset="-120"/>
              <a:ea typeface="微軟正黑體" panose="020B0604030504040204" pitchFamily="34" charset="-120"/>
            </a:rPr>
            <a:t>真皮</a:t>
          </a:r>
          <a:r>
            <a:rPr lang="en-US" altLang="zh-TW" sz="3200" b="0" baseline="0" dirty="0">
              <a:latin typeface="Arial Unicode MS" panose="020B0604020202020204" pitchFamily="34" charset="-120"/>
              <a:ea typeface="微軟正黑體" panose="020B0604030504040204" pitchFamily="34" charset="-120"/>
            </a:rPr>
            <a:t>-</a:t>
          </a:r>
          <a:r>
            <a:rPr lang="zh-TW" altLang="en-US" sz="3200" b="0" baseline="0" dirty="0">
              <a:latin typeface="Arial Unicode MS" panose="020B0604020202020204" pitchFamily="34" charset="-120"/>
              <a:ea typeface="微軟正黑體" panose="020B0604030504040204" pitchFamily="34" charset="-120"/>
            </a:rPr>
            <a:t>表皮下層</a:t>
          </a:r>
        </a:p>
      </dgm:t>
    </dgm:pt>
    <dgm:pt modelId="{ED307691-0815-42B6-ADA4-BEBC507C0288}" type="parTrans" cxnId="{2475E2EE-2C5D-4900-9EBD-ED5F84CF703E}">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BF336C85-646D-4A1E-A67E-C220DE506C83}" type="sibTrans" cxnId="{2475E2EE-2C5D-4900-9EBD-ED5F84CF703E}">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3AC265F2-9E48-444F-8230-5BD6F9C8E55B}">
      <dgm:prSet phldrT="[文字]" custT="1"/>
      <dgm:spPr/>
      <dgm:t>
        <a:bodyPr anchor="ctr"/>
        <a:lstStyle/>
        <a:p>
          <a:pPr marL="180975" indent="-180975" algn="l">
            <a:lnSpc>
              <a:spcPct val="60000"/>
            </a:lnSpc>
          </a:pPr>
          <a:r>
            <a:rPr lang="zh-TW" altLang="en-US" sz="3200" b="1" baseline="0" dirty="0">
              <a:solidFill>
                <a:srgbClr val="0000CC"/>
              </a:solidFill>
              <a:latin typeface="Arial Unicode MS" panose="020B0604020202020204" pitchFamily="34" charset="-120"/>
              <a:ea typeface="微軟正黑體" panose="020B0604030504040204" pitchFamily="34" charset="-120"/>
            </a:rPr>
            <a:t>皮下組織</a:t>
          </a:r>
        </a:p>
      </dgm:t>
    </dgm:pt>
    <dgm:pt modelId="{4415EBD1-8CEE-4E3D-918D-F11F2C723804}" type="parTrans" cxnId="{5532E47C-4C61-40E2-A059-3609143D5D70}">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03DC0F4E-2E17-4877-B358-DFFFBD298349}" type="sibTrans" cxnId="{5532E47C-4C61-40E2-A059-3609143D5D70}">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EBE6CE8E-43DA-4EFD-ADD7-3557F05820F2}" type="pres">
      <dgm:prSet presAssocID="{48480B55-AC4D-47EA-9D83-06DE3BF6B0F6}" presName="Name0" presStyleCnt="0">
        <dgm:presLayoutVars>
          <dgm:chMax/>
          <dgm:chPref/>
          <dgm:dir/>
        </dgm:presLayoutVars>
      </dgm:prSet>
      <dgm:spPr/>
      <dgm:t>
        <a:bodyPr/>
        <a:lstStyle/>
        <a:p>
          <a:endParaRPr lang="zh-CN" altLang="en-US"/>
        </a:p>
      </dgm:t>
    </dgm:pt>
    <dgm:pt modelId="{26ADB84A-3A0B-47B2-87FB-C73398B9C07A}" type="pres">
      <dgm:prSet presAssocID="{7B249976-4F3B-42FD-9291-A14D5AE38740}" presName="composite" presStyleCnt="0"/>
      <dgm:spPr/>
    </dgm:pt>
    <dgm:pt modelId="{69852D12-D49F-49AA-ABB8-88E23848A243}" type="pres">
      <dgm:prSet presAssocID="{7B249976-4F3B-42FD-9291-A14D5AE38740}" presName="Accent" presStyleLbl="alignNode1" presStyleIdx="0" presStyleCnt="1" custScaleX="100802" custScaleY="105247" custLinFactNeighborX="-929" custLinFactNeighborY="-1026">
        <dgm:presLayoutVars>
          <dgm:chMax val="0"/>
          <dgm:chPref val="0"/>
        </dgm:presLayoutVars>
      </dgm:prSet>
      <dgm:spPr/>
    </dgm:pt>
    <dgm:pt modelId="{0FD293D7-FB7E-4164-B098-6DF88C93E12B}" type="pres">
      <dgm:prSet presAssocID="{7B249976-4F3B-42FD-9291-A14D5AE38740}" presName="Image" presStyleLbl="bgImgPlace1" presStyleIdx="0" presStyleCnt="1" custScaleX="77104" custScaleY="85639" custLinFactNeighborX="-9955" custLinFactNeighborY="9004">
        <dgm:presLayoutVars>
          <dgm:chMax val="0"/>
          <dgm:chPref val="0"/>
          <dgm:bulletEnabled val="1"/>
        </dgm:presLayoutVars>
      </dgm:prSet>
      <dgm:spPr>
        <a:blipFill rotWithShape="1">
          <a:blip xmlns:r="http://schemas.openxmlformats.org/officeDocument/2006/relationships" r:embed="rId1"/>
          <a:stretch>
            <a:fillRect/>
          </a:stretch>
        </a:blipFill>
      </dgm:spPr>
    </dgm:pt>
    <dgm:pt modelId="{40BADE9D-4320-4334-8366-D3D7B5C8208A}" type="pres">
      <dgm:prSet presAssocID="{7B249976-4F3B-42FD-9291-A14D5AE38740}" presName="Parent" presStyleLbl="fgAccFollowNode1" presStyleIdx="0" presStyleCnt="1" custScaleX="116007" custScaleY="95866" custLinFactNeighborX="-688" custLinFactNeighborY="-733">
        <dgm:presLayoutVars>
          <dgm:chMax val="0"/>
          <dgm:chPref val="0"/>
          <dgm:bulletEnabled val="1"/>
        </dgm:presLayoutVars>
      </dgm:prSet>
      <dgm:spPr/>
      <dgm:t>
        <a:bodyPr/>
        <a:lstStyle/>
        <a:p>
          <a:endParaRPr lang="zh-CN" altLang="en-US"/>
        </a:p>
      </dgm:t>
    </dgm:pt>
    <dgm:pt modelId="{D4E7BEFE-095E-4458-8E49-F9C0F7277993}" type="pres">
      <dgm:prSet presAssocID="{7B249976-4F3B-42FD-9291-A14D5AE38740}" presName="Space" presStyleCnt="0">
        <dgm:presLayoutVars>
          <dgm:chMax val="0"/>
          <dgm:chPref val="0"/>
        </dgm:presLayoutVars>
      </dgm:prSet>
      <dgm:spPr/>
    </dgm:pt>
  </dgm:ptLst>
  <dgm:cxnLst>
    <dgm:cxn modelId="{3A4C90BE-655D-4B5A-9E08-A4DEC5F0C17A}" srcId="{48480B55-AC4D-47EA-9D83-06DE3BF6B0F6}" destId="{7B249976-4F3B-42FD-9291-A14D5AE38740}" srcOrd="0" destOrd="0" parTransId="{77E4116D-3A74-47A7-AC55-3CDC727B58A5}" sibTransId="{1DDF594D-DD38-436E-85F2-BB25AD8B4815}"/>
    <dgm:cxn modelId="{B595BA76-F057-47F2-8043-12ECE726D0E6}" srcId="{7B249976-4F3B-42FD-9291-A14D5AE38740}" destId="{FBAFB901-0A4E-4E4C-96BD-18B89D7E51CF}" srcOrd="0" destOrd="0" parTransId="{A6005CB6-86F4-414E-A804-1C91BD93C5F6}" sibTransId="{49D70356-8501-4A2E-A07A-F1EF53040124}"/>
    <dgm:cxn modelId="{960F3331-FED5-493E-8EE6-52B8244458B9}" type="presOf" srcId="{48480B55-AC4D-47EA-9D83-06DE3BF6B0F6}" destId="{EBE6CE8E-43DA-4EFD-ADD7-3557F05820F2}" srcOrd="0" destOrd="0" presId="urn:microsoft.com/office/officeart/2008/layout/AlternatingPictureCircles"/>
    <dgm:cxn modelId="{66E829F1-0299-4C51-8824-C221312B6A9D}" type="presOf" srcId="{3AC265F2-9E48-444F-8230-5BD6F9C8E55B}" destId="{40BADE9D-4320-4334-8366-D3D7B5C8208A}" srcOrd="0" destOrd="3" presId="urn:microsoft.com/office/officeart/2008/layout/AlternatingPictureCircles"/>
    <dgm:cxn modelId="{5532E47C-4C61-40E2-A059-3609143D5D70}" srcId="{7B249976-4F3B-42FD-9291-A14D5AE38740}" destId="{3AC265F2-9E48-444F-8230-5BD6F9C8E55B}" srcOrd="2" destOrd="0" parTransId="{4415EBD1-8CEE-4E3D-918D-F11F2C723804}" sibTransId="{03DC0F4E-2E17-4877-B358-DFFFBD298349}"/>
    <dgm:cxn modelId="{0923B1CB-4D93-4C05-AACE-3F7C062A1C2E}" type="presOf" srcId="{FBAFB901-0A4E-4E4C-96BD-18B89D7E51CF}" destId="{40BADE9D-4320-4334-8366-D3D7B5C8208A}" srcOrd="0" destOrd="1" presId="urn:microsoft.com/office/officeart/2008/layout/AlternatingPictureCircles"/>
    <dgm:cxn modelId="{13459591-35A7-42AB-9731-DAEF7E666D2A}" type="presOf" srcId="{4AF38191-8DC3-4630-A8E9-5C8FEEF2DC9A}" destId="{40BADE9D-4320-4334-8366-D3D7B5C8208A}" srcOrd="0" destOrd="2" presId="urn:microsoft.com/office/officeart/2008/layout/AlternatingPictureCircles"/>
    <dgm:cxn modelId="{24AB6041-89B5-40E3-85F2-E1F066BEA3D6}" type="presOf" srcId="{7B249976-4F3B-42FD-9291-A14D5AE38740}" destId="{40BADE9D-4320-4334-8366-D3D7B5C8208A}" srcOrd="0" destOrd="0" presId="urn:microsoft.com/office/officeart/2008/layout/AlternatingPictureCircles"/>
    <dgm:cxn modelId="{2475E2EE-2C5D-4900-9EBD-ED5F84CF703E}" srcId="{7B249976-4F3B-42FD-9291-A14D5AE38740}" destId="{4AF38191-8DC3-4630-A8E9-5C8FEEF2DC9A}" srcOrd="1" destOrd="0" parTransId="{ED307691-0815-42B6-ADA4-BEBC507C0288}" sibTransId="{BF336C85-646D-4A1E-A67E-C220DE506C83}"/>
    <dgm:cxn modelId="{C5307F2C-90BA-4808-818A-83E5827754C8}" type="presParOf" srcId="{EBE6CE8E-43DA-4EFD-ADD7-3557F05820F2}" destId="{26ADB84A-3A0B-47B2-87FB-C73398B9C07A}" srcOrd="0" destOrd="0" presId="urn:microsoft.com/office/officeart/2008/layout/AlternatingPictureCircles"/>
    <dgm:cxn modelId="{6C13F887-FF2B-4706-8A7C-4F3EC4A7CD98}" type="presParOf" srcId="{26ADB84A-3A0B-47B2-87FB-C73398B9C07A}" destId="{69852D12-D49F-49AA-ABB8-88E23848A243}" srcOrd="0" destOrd="0" presId="urn:microsoft.com/office/officeart/2008/layout/AlternatingPictureCircles"/>
    <dgm:cxn modelId="{6740F1A7-FBA2-4BBA-A79B-AFB18BF267AD}" type="presParOf" srcId="{26ADB84A-3A0B-47B2-87FB-C73398B9C07A}" destId="{0FD293D7-FB7E-4164-B098-6DF88C93E12B}" srcOrd="1" destOrd="0" presId="urn:microsoft.com/office/officeart/2008/layout/AlternatingPictureCircles"/>
    <dgm:cxn modelId="{B6CD4106-55A0-46C7-BE16-0959A706494A}" type="presParOf" srcId="{26ADB84A-3A0B-47B2-87FB-C73398B9C07A}" destId="{40BADE9D-4320-4334-8366-D3D7B5C8208A}" srcOrd="2" destOrd="0" presId="urn:microsoft.com/office/officeart/2008/layout/AlternatingPictureCircles"/>
    <dgm:cxn modelId="{A5E2234C-11B4-4FA6-B4D1-4A8FDAEE9E96}" type="presParOf" srcId="{26ADB84A-3A0B-47B2-87FB-C73398B9C07A}" destId="{D4E7BEFE-095E-4458-8E49-F9C0F7277993}" srcOrd="3" destOrd="0" presId="urn:microsoft.com/office/officeart/2008/layout/AlternatingPictureCircles"/>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8E09B08-8596-4D81-9168-CA2FD0CEA290}" type="doc">
      <dgm:prSet loTypeId="urn:microsoft.com/office/officeart/2005/8/layout/hList3" loCatId="list" qsTypeId="urn:microsoft.com/office/officeart/2005/8/quickstyle/simple1" qsCatId="simple" csTypeId="urn:microsoft.com/office/officeart/2005/8/colors/accent1_1" csCatId="accent1" phldr="1"/>
      <dgm:spPr/>
      <dgm:t>
        <a:bodyPr/>
        <a:lstStyle/>
        <a:p>
          <a:endParaRPr lang="zh-TW" altLang="en-US"/>
        </a:p>
      </dgm:t>
    </dgm:pt>
    <dgm:pt modelId="{CC8C8BC7-70A0-45CB-BE18-655201D7A5BC}">
      <dgm:prSet phldrT="[文字]" custT="1"/>
      <dgm:spPr>
        <a:solidFill>
          <a:schemeClr val="accent2">
            <a:lumMod val="20000"/>
            <a:lumOff val="80000"/>
          </a:schemeClr>
        </a:solidFill>
      </dgm:spPr>
      <dgm:t>
        <a:bodyPr/>
        <a:lstStyle/>
        <a:p>
          <a:r>
            <a:rPr lang="zh-TW" altLang="en-US" sz="4400" b="1" baseline="0" dirty="0">
              <a:solidFill>
                <a:schemeClr val="tx1"/>
              </a:solidFill>
              <a:effectLst/>
              <a:latin typeface="Arial Unicode MS" panose="020B0604020202020204" pitchFamily="34" charset="-120"/>
              <a:ea typeface="微軟正黑體" panose="020B0604030504040204" pitchFamily="34" charset="-120"/>
            </a:rPr>
            <a:t>傷口感染</a:t>
          </a:r>
          <a:endParaRPr lang="zh-TW" altLang="en-US" sz="4400" baseline="0" dirty="0">
            <a:solidFill>
              <a:schemeClr val="tx1"/>
            </a:solidFill>
            <a:latin typeface="Arial Unicode MS" panose="020B0604020202020204" pitchFamily="34" charset="-120"/>
            <a:ea typeface="微軟正黑體" panose="020B0604030504040204" pitchFamily="34" charset="-120"/>
          </a:endParaRPr>
        </a:p>
      </dgm:t>
    </dgm:pt>
    <dgm:pt modelId="{B3262499-215D-45E2-A0BB-2C22F301C225}" type="parTrans" cxnId="{80FEA1B6-2E4F-4625-A3AE-6ACEB65190A2}">
      <dgm:prSet/>
      <dgm:spPr/>
      <dgm:t>
        <a:bodyPr/>
        <a:lstStyle/>
        <a:p>
          <a:endParaRPr lang="zh-TW" altLang="en-US" sz="4000" baseline="0">
            <a:latin typeface="Arial Unicode MS" panose="020B0604020202020204" pitchFamily="34" charset="-120"/>
            <a:ea typeface="微軟正黑體" panose="020B0604030504040204" pitchFamily="34" charset="-120"/>
          </a:endParaRPr>
        </a:p>
      </dgm:t>
    </dgm:pt>
    <dgm:pt modelId="{1F3F10C1-AF62-4131-8846-61BF885958D0}" type="sibTrans" cxnId="{80FEA1B6-2E4F-4625-A3AE-6ACEB65190A2}">
      <dgm:prSet/>
      <dgm:spPr/>
      <dgm:t>
        <a:bodyPr/>
        <a:lstStyle/>
        <a:p>
          <a:endParaRPr lang="zh-TW" altLang="en-US" sz="4000" baseline="0">
            <a:latin typeface="Arial Unicode MS" panose="020B0604020202020204" pitchFamily="34" charset="-120"/>
            <a:ea typeface="微軟正黑體" panose="020B0604030504040204" pitchFamily="34" charset="-120"/>
          </a:endParaRPr>
        </a:p>
      </dgm:t>
    </dgm:pt>
    <dgm:pt modelId="{E38C61EF-040C-4945-8296-B507E08397EB}">
      <dgm:prSet phldrT="[文字]" custT="1"/>
      <dgm:spPr/>
      <dgm:t>
        <a:bodyPr/>
        <a:lstStyle/>
        <a:p>
          <a:pPr>
            <a:lnSpc>
              <a:spcPct val="80000"/>
            </a:lnSpc>
          </a:pPr>
          <a:r>
            <a:rPr lang="zh-TW" altLang="en-US" sz="2800" baseline="0" dirty="0">
              <a:solidFill>
                <a:srgbClr val="FF0000"/>
              </a:solidFill>
              <a:latin typeface="Arial Unicode MS" panose="020B0604020202020204" pitchFamily="34" charset="-120"/>
              <a:ea typeface="微軟正黑體" panose="020B0604030504040204" pitchFamily="34" charset="-120"/>
            </a:rPr>
            <a:t>預防傷口感染</a:t>
          </a:r>
        </a:p>
      </dgm:t>
    </dgm:pt>
    <dgm:pt modelId="{BF65C90A-1D4A-4723-856E-8EA77CB753EA}" type="parTrans" cxnId="{3807E833-937B-4160-BAA5-3B9A014F38BA}">
      <dgm:prSet/>
      <dgm:spPr/>
      <dgm:t>
        <a:bodyPr/>
        <a:lstStyle/>
        <a:p>
          <a:endParaRPr lang="zh-TW" altLang="en-US" sz="4000" baseline="0">
            <a:latin typeface="Arial Unicode MS" panose="020B0604020202020204" pitchFamily="34" charset="-120"/>
            <a:ea typeface="微軟正黑體" panose="020B0604030504040204" pitchFamily="34" charset="-120"/>
          </a:endParaRPr>
        </a:p>
      </dgm:t>
    </dgm:pt>
    <dgm:pt modelId="{DA994E86-8465-4526-AC92-37D55C436400}" type="sibTrans" cxnId="{3807E833-937B-4160-BAA5-3B9A014F38BA}">
      <dgm:prSet/>
      <dgm:spPr/>
      <dgm:t>
        <a:bodyPr/>
        <a:lstStyle/>
        <a:p>
          <a:endParaRPr lang="zh-TW" altLang="en-US" sz="4000" baseline="0">
            <a:latin typeface="Arial Unicode MS" panose="020B0604020202020204" pitchFamily="34" charset="-120"/>
            <a:ea typeface="微軟正黑體" panose="020B0604030504040204" pitchFamily="34" charset="-120"/>
          </a:endParaRPr>
        </a:p>
      </dgm:t>
    </dgm:pt>
    <dgm:pt modelId="{CDF58003-1598-4377-99C2-2C851CC7BEC8}">
      <dgm:prSet phldrT="[文字]" custT="1"/>
      <dgm:spPr/>
      <dgm:t>
        <a:bodyPr anchor="t"/>
        <a:lstStyle/>
        <a:p>
          <a:pPr>
            <a:lnSpc>
              <a:spcPct val="80000"/>
            </a:lnSpc>
          </a:pPr>
          <a:r>
            <a:rPr lang="zh-TW" altLang="en-US" sz="2800" baseline="0" dirty="0">
              <a:solidFill>
                <a:srgbClr val="FF0000"/>
              </a:solidFill>
              <a:latin typeface="Arial Unicode MS" panose="020B0604020202020204" pitchFamily="34" charset="-120"/>
              <a:ea typeface="微軟正黑體" panose="020B0604030504040204" pitchFamily="34" charset="-120"/>
            </a:rPr>
            <a:t>傷口感染的處理</a:t>
          </a:r>
        </a:p>
      </dgm:t>
    </dgm:pt>
    <dgm:pt modelId="{D1BFB798-2045-4683-A7B2-84D4B063DF8B}" type="parTrans" cxnId="{89EA778A-3BF7-4261-8003-96F5F7F5F9F8}">
      <dgm:prSet/>
      <dgm:spPr/>
      <dgm:t>
        <a:bodyPr/>
        <a:lstStyle/>
        <a:p>
          <a:endParaRPr lang="zh-TW" altLang="en-US" sz="4000" baseline="0">
            <a:latin typeface="Arial Unicode MS" panose="020B0604020202020204" pitchFamily="34" charset="-120"/>
            <a:ea typeface="微軟正黑體" panose="020B0604030504040204" pitchFamily="34" charset="-120"/>
          </a:endParaRPr>
        </a:p>
      </dgm:t>
    </dgm:pt>
    <dgm:pt modelId="{D28DD918-13FB-4670-B82B-644776483FD7}" type="sibTrans" cxnId="{89EA778A-3BF7-4261-8003-96F5F7F5F9F8}">
      <dgm:prSet/>
      <dgm:spPr/>
      <dgm:t>
        <a:bodyPr/>
        <a:lstStyle/>
        <a:p>
          <a:endParaRPr lang="zh-TW" altLang="en-US" sz="4000" baseline="0">
            <a:latin typeface="Arial Unicode MS" panose="020B0604020202020204" pitchFamily="34" charset="-120"/>
            <a:ea typeface="微軟正黑體" panose="020B0604030504040204" pitchFamily="34" charset="-120"/>
          </a:endParaRPr>
        </a:p>
      </dgm:t>
    </dgm:pt>
    <dgm:pt modelId="{3CBF98B9-1713-48CE-95BB-A0F37A64E6B4}">
      <dgm:prSet custT="1"/>
      <dgm:spPr/>
      <dgm:t>
        <a:bodyPr/>
        <a:lstStyle/>
        <a:p>
          <a:pPr>
            <a:lnSpc>
              <a:spcPct val="80000"/>
            </a:lnSpc>
          </a:pPr>
          <a:r>
            <a:rPr lang="zh-TW" altLang="en-US" sz="2800" baseline="0" dirty="0">
              <a:solidFill>
                <a:srgbClr val="0000CC"/>
              </a:solidFill>
              <a:latin typeface="Arial Unicode MS" panose="020B0604020202020204" pitchFamily="34" charset="-120"/>
              <a:ea typeface="微軟正黑體" panose="020B0604030504040204" pitchFamily="34" charset="-120"/>
            </a:rPr>
            <a:t>感染症狀：傷口紅腫熱痛程度加劇、傷口擴大、有臭味、滲出液增多</a:t>
          </a:r>
          <a:r>
            <a:rPr lang="en-US" altLang="zh-TW" sz="2800" baseline="0" dirty="0">
              <a:solidFill>
                <a:srgbClr val="0000CC"/>
              </a:solidFill>
              <a:latin typeface="Arial Unicode MS" panose="020B0604020202020204" pitchFamily="34" charset="-120"/>
              <a:ea typeface="微軟正黑體" panose="020B0604030504040204" pitchFamily="34" charset="-120"/>
            </a:rPr>
            <a:t>…</a:t>
          </a:r>
          <a:endParaRPr lang="zh-TW" altLang="en-US" sz="2800" baseline="0" dirty="0">
            <a:solidFill>
              <a:srgbClr val="0000CC"/>
            </a:solidFill>
            <a:latin typeface="Arial Unicode MS" panose="020B0604020202020204" pitchFamily="34" charset="-120"/>
            <a:ea typeface="微軟正黑體" panose="020B0604030504040204" pitchFamily="34" charset="-120"/>
          </a:endParaRPr>
        </a:p>
      </dgm:t>
    </dgm:pt>
    <dgm:pt modelId="{10BA4B60-16FC-4BA7-9169-7A349975E68C}" type="parTrans" cxnId="{C1DBA6DB-5C90-4174-8766-EB5BBAA70C48}">
      <dgm:prSet/>
      <dgm:spPr/>
      <dgm:t>
        <a:bodyPr/>
        <a:lstStyle/>
        <a:p>
          <a:endParaRPr lang="zh-TW" altLang="en-US"/>
        </a:p>
      </dgm:t>
    </dgm:pt>
    <dgm:pt modelId="{0755564A-DAE2-41BC-A7F4-C505078C2087}" type="sibTrans" cxnId="{C1DBA6DB-5C90-4174-8766-EB5BBAA70C48}">
      <dgm:prSet/>
      <dgm:spPr/>
      <dgm:t>
        <a:bodyPr/>
        <a:lstStyle/>
        <a:p>
          <a:endParaRPr lang="zh-TW" altLang="en-US"/>
        </a:p>
      </dgm:t>
    </dgm:pt>
    <dgm:pt modelId="{EB9FECC1-71CA-4F17-82BF-F52F2C13AF70}">
      <dgm:prSet custT="1"/>
      <dgm:spPr/>
      <dgm:t>
        <a:bodyPr/>
        <a:lstStyle/>
        <a:p>
          <a:pPr>
            <a:lnSpc>
              <a:spcPct val="80000"/>
            </a:lnSpc>
          </a:pPr>
          <a:r>
            <a:rPr lang="zh-TW" altLang="en-US" sz="2800" baseline="0" dirty="0">
              <a:solidFill>
                <a:srgbClr val="0000CC"/>
              </a:solidFill>
              <a:latin typeface="Arial Unicode MS" panose="020B0604020202020204" pitchFamily="34" charset="-120"/>
              <a:ea typeface="微軟正黑體" panose="020B0604030504040204" pitchFamily="34" charset="-120"/>
            </a:rPr>
            <a:t>感染時需要求醫，必要時使用抗菌治療，如：</a:t>
          </a:r>
        </a:p>
      </dgm:t>
    </dgm:pt>
    <dgm:pt modelId="{B9DD1DAF-37F4-401A-8898-A535EF4B5D42}" type="parTrans" cxnId="{248DF249-6632-4B7B-AEEF-C2056EE27AD8}">
      <dgm:prSet/>
      <dgm:spPr/>
      <dgm:t>
        <a:bodyPr/>
        <a:lstStyle/>
        <a:p>
          <a:endParaRPr lang="zh-TW" altLang="en-US"/>
        </a:p>
      </dgm:t>
    </dgm:pt>
    <dgm:pt modelId="{ECEABEFC-C374-4754-9420-E8D526DB7352}" type="sibTrans" cxnId="{248DF249-6632-4B7B-AEEF-C2056EE27AD8}">
      <dgm:prSet/>
      <dgm:spPr/>
      <dgm:t>
        <a:bodyPr/>
        <a:lstStyle/>
        <a:p>
          <a:endParaRPr lang="zh-TW" altLang="en-US"/>
        </a:p>
      </dgm:t>
    </dgm:pt>
    <dgm:pt modelId="{DFBBA824-997A-485C-BD35-22D777CF1365}">
      <dgm:prSet custT="1"/>
      <dgm:spPr/>
      <dgm:t>
        <a:bodyPr/>
        <a:lstStyle/>
        <a:p>
          <a:pPr>
            <a:lnSpc>
              <a:spcPct val="80000"/>
            </a:lnSpc>
          </a:pPr>
          <a:r>
            <a:rPr lang="zh-TW" altLang="en-US" sz="2800" baseline="0" dirty="0">
              <a:solidFill>
                <a:srgbClr val="0000CC"/>
              </a:solidFill>
              <a:latin typeface="Arial Unicode MS" panose="020B0604020202020204" pitchFamily="34" charset="-120"/>
              <a:ea typeface="微軟正黑體" panose="020B0604030504040204" pitchFamily="34" charset="-120"/>
            </a:rPr>
            <a:t>抗生素治療：口服或局部外用抗生素軟膏</a:t>
          </a:r>
        </a:p>
      </dgm:t>
    </dgm:pt>
    <dgm:pt modelId="{E75F64D4-7624-4A9E-AC9B-5ADE64C3BFFF}" type="parTrans" cxnId="{4A978BB4-F2FB-4BA0-8828-8AE9330C9A98}">
      <dgm:prSet/>
      <dgm:spPr/>
      <dgm:t>
        <a:bodyPr/>
        <a:lstStyle/>
        <a:p>
          <a:endParaRPr lang="zh-TW" altLang="en-US"/>
        </a:p>
      </dgm:t>
    </dgm:pt>
    <dgm:pt modelId="{5F8973A0-ED26-4CB8-B38D-4F3731B97C60}" type="sibTrans" cxnId="{4A978BB4-F2FB-4BA0-8828-8AE9330C9A98}">
      <dgm:prSet/>
      <dgm:spPr/>
      <dgm:t>
        <a:bodyPr/>
        <a:lstStyle/>
        <a:p>
          <a:endParaRPr lang="zh-TW" altLang="en-US"/>
        </a:p>
      </dgm:t>
    </dgm:pt>
    <dgm:pt modelId="{66D4DA2E-1DA1-463F-BCA2-58AB7D88B807}">
      <dgm:prSet custT="1"/>
      <dgm:spPr/>
      <dgm:t>
        <a:bodyPr/>
        <a:lstStyle/>
        <a:p>
          <a:pPr>
            <a:lnSpc>
              <a:spcPct val="80000"/>
            </a:lnSpc>
          </a:pPr>
          <a:r>
            <a:rPr lang="zh-TW" altLang="en-US" sz="2800" baseline="0" dirty="0">
              <a:solidFill>
                <a:srgbClr val="0000CC"/>
              </a:solidFill>
              <a:latin typeface="Arial Unicode MS" panose="020B0604020202020204" pitchFamily="34" charset="-120"/>
              <a:ea typeface="微軟正黑體" panose="020B0604030504040204" pitchFamily="34" charset="-120"/>
            </a:rPr>
            <a:t>使用含銀的抗菌敷料</a:t>
          </a:r>
        </a:p>
      </dgm:t>
    </dgm:pt>
    <dgm:pt modelId="{130A1E7B-621A-4103-8EB4-C6226E8FAE6C}" type="parTrans" cxnId="{CFC9DED4-4426-4657-A1E1-5EB9890C133C}">
      <dgm:prSet/>
      <dgm:spPr/>
      <dgm:t>
        <a:bodyPr/>
        <a:lstStyle/>
        <a:p>
          <a:endParaRPr lang="zh-TW" altLang="en-US"/>
        </a:p>
      </dgm:t>
    </dgm:pt>
    <dgm:pt modelId="{E825EF06-5C2C-4B2A-B449-9B6A708C4261}" type="sibTrans" cxnId="{CFC9DED4-4426-4657-A1E1-5EB9890C133C}">
      <dgm:prSet/>
      <dgm:spPr/>
      <dgm:t>
        <a:bodyPr/>
        <a:lstStyle/>
        <a:p>
          <a:endParaRPr lang="zh-TW" altLang="en-US"/>
        </a:p>
      </dgm:t>
    </dgm:pt>
    <dgm:pt modelId="{94FB5BDD-A0C3-4FDD-A4C3-F82B1780537E}">
      <dgm:prSet phldrT="[文字]" custT="1"/>
      <dgm:spPr/>
      <dgm:t>
        <a:bodyPr/>
        <a:lstStyle/>
        <a:p>
          <a:pPr>
            <a:lnSpc>
              <a:spcPct val="80000"/>
            </a:lnSpc>
          </a:pPr>
          <a:r>
            <a:rPr lang="zh-TW" altLang="en-US" sz="2800" baseline="0" dirty="0">
              <a:solidFill>
                <a:srgbClr val="0000CC"/>
              </a:solidFill>
              <a:latin typeface="Arial Unicode MS" panose="020B0604020202020204" pitchFamily="34" charset="-120"/>
              <a:ea typeface="微軟正黑體" panose="020B0604030504040204" pitchFamily="34" charset="-120"/>
            </a:rPr>
            <a:t>預防皮膚及傷口受感染是</a:t>
          </a:r>
          <a:r>
            <a:rPr lang="en-US" altLang="zh-TW" sz="2800" baseline="0" dirty="0">
              <a:solidFill>
                <a:srgbClr val="0000CC"/>
              </a:solidFill>
              <a:latin typeface="Arial Unicode MS" panose="020B0604020202020204" pitchFamily="34" charset="-120"/>
              <a:ea typeface="微軟正黑體" panose="020B0604030504040204" pitchFamily="34" charset="-120"/>
            </a:rPr>
            <a:t>EB</a:t>
          </a:r>
          <a:r>
            <a:rPr lang="zh-TW" altLang="en-US" sz="2800" baseline="0" dirty="0">
              <a:solidFill>
                <a:srgbClr val="0000CC"/>
              </a:solidFill>
              <a:latin typeface="Arial Unicode MS" panose="020B0604020202020204" pitchFamily="34" charset="-120"/>
              <a:ea typeface="微軟正黑體" panose="020B0604030504040204" pitchFamily="34" charset="-120"/>
            </a:rPr>
            <a:t>照護重點之一</a:t>
          </a:r>
        </a:p>
      </dgm:t>
    </dgm:pt>
    <dgm:pt modelId="{79CB76DD-4377-4DA8-AA6B-CBC97BABB956}" type="sibTrans" cxnId="{3D2DFCE5-31FA-4CDC-9E3B-CDF4248E2075}">
      <dgm:prSet/>
      <dgm:spPr/>
      <dgm:t>
        <a:bodyPr/>
        <a:lstStyle/>
        <a:p>
          <a:endParaRPr lang="zh-TW" altLang="en-US"/>
        </a:p>
      </dgm:t>
    </dgm:pt>
    <dgm:pt modelId="{471CA188-7887-441A-9B06-4B31E8568863}" type="parTrans" cxnId="{3D2DFCE5-31FA-4CDC-9E3B-CDF4248E2075}">
      <dgm:prSet/>
      <dgm:spPr/>
      <dgm:t>
        <a:bodyPr/>
        <a:lstStyle/>
        <a:p>
          <a:endParaRPr lang="zh-TW" altLang="en-US"/>
        </a:p>
      </dgm:t>
    </dgm:pt>
    <dgm:pt modelId="{0BE4F393-9444-40B0-8B31-B3995265C025}">
      <dgm:prSet phldrT="[文字]" custT="1"/>
      <dgm:spPr/>
      <dgm:t>
        <a:bodyPr/>
        <a:lstStyle/>
        <a:p>
          <a:pPr>
            <a:lnSpc>
              <a:spcPct val="80000"/>
            </a:lnSpc>
          </a:pPr>
          <a:r>
            <a:rPr lang="zh-TW" altLang="en-US" sz="2800" baseline="0" dirty="0">
              <a:solidFill>
                <a:srgbClr val="0000CC"/>
              </a:solidFill>
              <a:latin typeface="Arial Unicode MS" panose="020B0604020202020204" pitchFamily="34" charset="-120"/>
              <a:ea typeface="微軟正黑體" panose="020B0604030504040204" pitchFamily="34" charset="-120"/>
            </a:rPr>
            <a:t>處理傷口時常常會有出血及滲出液</a:t>
          </a:r>
        </a:p>
      </dgm:t>
    </dgm:pt>
    <dgm:pt modelId="{028B7E97-EE30-4C55-A7C3-FFC3744F773C}" type="parTrans" cxnId="{8BFEAB91-D312-43A1-A6DD-2A3D48DDD37B}">
      <dgm:prSet/>
      <dgm:spPr/>
      <dgm:t>
        <a:bodyPr/>
        <a:lstStyle/>
        <a:p>
          <a:endParaRPr lang="zh-TW" altLang="en-US"/>
        </a:p>
      </dgm:t>
    </dgm:pt>
    <dgm:pt modelId="{F9A9142E-0CE3-485F-BD6A-9B7985CBB559}" type="sibTrans" cxnId="{8BFEAB91-D312-43A1-A6DD-2A3D48DDD37B}">
      <dgm:prSet/>
      <dgm:spPr/>
      <dgm:t>
        <a:bodyPr/>
        <a:lstStyle/>
        <a:p>
          <a:endParaRPr lang="zh-TW" altLang="en-US"/>
        </a:p>
      </dgm:t>
    </dgm:pt>
    <dgm:pt modelId="{E5AF0284-3252-4B24-AECC-0017DDD3315C}">
      <dgm:prSet phldrT="[文字]" custT="1"/>
      <dgm:spPr/>
      <dgm:t>
        <a:bodyPr/>
        <a:lstStyle/>
        <a:p>
          <a:pPr>
            <a:lnSpc>
              <a:spcPct val="80000"/>
            </a:lnSpc>
          </a:pPr>
          <a:r>
            <a:rPr lang="zh-TW" altLang="en-US" sz="2800" baseline="0" dirty="0">
              <a:solidFill>
                <a:srgbClr val="0000CC"/>
              </a:solidFill>
              <a:latin typeface="Arial Unicode MS" panose="020B0604020202020204" pitchFamily="34" charset="-120"/>
              <a:ea typeface="微軟正黑體" panose="020B0604030504040204" pitchFamily="34" charset="-120"/>
            </a:rPr>
            <a:t>傷口換藥前及換藥後執行手部衛生</a:t>
          </a:r>
        </a:p>
      </dgm:t>
    </dgm:pt>
    <dgm:pt modelId="{4231CB0D-240B-4AF5-B9D6-4C35611E1572}" type="parTrans" cxnId="{2B424EBC-79CA-4FA0-B8B1-EA0FDC204DE5}">
      <dgm:prSet/>
      <dgm:spPr/>
      <dgm:t>
        <a:bodyPr/>
        <a:lstStyle/>
        <a:p>
          <a:endParaRPr lang="zh-TW" altLang="en-US"/>
        </a:p>
      </dgm:t>
    </dgm:pt>
    <dgm:pt modelId="{586F2C64-B56D-4B04-B28C-5EB7A4D25E23}" type="sibTrans" cxnId="{2B424EBC-79CA-4FA0-B8B1-EA0FDC204DE5}">
      <dgm:prSet/>
      <dgm:spPr/>
      <dgm:t>
        <a:bodyPr/>
        <a:lstStyle/>
        <a:p>
          <a:endParaRPr lang="zh-TW" altLang="en-US"/>
        </a:p>
      </dgm:t>
    </dgm:pt>
    <dgm:pt modelId="{D74125EC-27C9-403B-88C8-51A8A2691F10}">
      <dgm:prSet phldrT="[文字]" custT="1"/>
      <dgm:spPr/>
      <dgm:t>
        <a:bodyPr/>
        <a:lstStyle/>
        <a:p>
          <a:pPr>
            <a:lnSpc>
              <a:spcPct val="80000"/>
            </a:lnSpc>
          </a:pPr>
          <a:r>
            <a:rPr lang="zh-TW" altLang="en-US" sz="2800" baseline="0" dirty="0">
              <a:solidFill>
                <a:srgbClr val="0000CC"/>
              </a:solidFill>
              <a:latin typeface="Arial Unicode MS" panose="020B0604020202020204" pitchFamily="34" charset="-120"/>
              <a:ea typeface="微軟正黑體" panose="020B0604030504040204" pitchFamily="34" charset="-120"/>
            </a:rPr>
            <a:t>換藥區及換藥器具需定期清洗與消毒</a:t>
          </a:r>
        </a:p>
      </dgm:t>
    </dgm:pt>
    <dgm:pt modelId="{F71022F9-8E02-4C21-B113-6660184DC3B1}" type="parTrans" cxnId="{2909B428-3003-4D9E-8ABE-F8E6F59913B1}">
      <dgm:prSet/>
      <dgm:spPr/>
      <dgm:t>
        <a:bodyPr/>
        <a:lstStyle/>
        <a:p>
          <a:endParaRPr lang="zh-TW" altLang="en-US"/>
        </a:p>
      </dgm:t>
    </dgm:pt>
    <dgm:pt modelId="{40EE3FAF-CC05-4358-86CF-E07A1E8BF09C}" type="sibTrans" cxnId="{2909B428-3003-4D9E-8ABE-F8E6F59913B1}">
      <dgm:prSet/>
      <dgm:spPr/>
      <dgm:t>
        <a:bodyPr/>
        <a:lstStyle/>
        <a:p>
          <a:endParaRPr lang="zh-TW" altLang="en-US"/>
        </a:p>
      </dgm:t>
    </dgm:pt>
    <dgm:pt modelId="{A5B22FCE-2D15-4F59-9765-A8525481E451}" type="pres">
      <dgm:prSet presAssocID="{88E09B08-8596-4D81-9168-CA2FD0CEA290}" presName="composite" presStyleCnt="0">
        <dgm:presLayoutVars>
          <dgm:chMax val="1"/>
          <dgm:dir/>
          <dgm:resizeHandles val="exact"/>
        </dgm:presLayoutVars>
      </dgm:prSet>
      <dgm:spPr/>
      <dgm:t>
        <a:bodyPr/>
        <a:lstStyle/>
        <a:p>
          <a:endParaRPr lang="zh-CN" altLang="en-US"/>
        </a:p>
      </dgm:t>
    </dgm:pt>
    <dgm:pt modelId="{65F88802-BE5E-4202-B1EB-FF384EC865BE}" type="pres">
      <dgm:prSet presAssocID="{CC8C8BC7-70A0-45CB-BE18-655201D7A5BC}" presName="roof" presStyleLbl="dkBgShp" presStyleIdx="0" presStyleCnt="2" custScaleY="55614" custLinFactNeighborX="14" custLinFactNeighborY="-5330"/>
      <dgm:spPr/>
      <dgm:t>
        <a:bodyPr/>
        <a:lstStyle/>
        <a:p>
          <a:endParaRPr lang="zh-CN" altLang="en-US"/>
        </a:p>
      </dgm:t>
    </dgm:pt>
    <dgm:pt modelId="{6D0AD345-6A4A-40F3-A544-E14B21A204AF}" type="pres">
      <dgm:prSet presAssocID="{CC8C8BC7-70A0-45CB-BE18-655201D7A5BC}" presName="pillars" presStyleCnt="0"/>
      <dgm:spPr/>
    </dgm:pt>
    <dgm:pt modelId="{6953A499-7714-4876-9741-47770B7AB525}" type="pres">
      <dgm:prSet presAssocID="{CC8C8BC7-70A0-45CB-BE18-655201D7A5BC}" presName="pillar1" presStyleLbl="node1" presStyleIdx="0" presStyleCnt="2" custScaleX="2000000" custScaleY="126299">
        <dgm:presLayoutVars>
          <dgm:bulletEnabled val="1"/>
        </dgm:presLayoutVars>
      </dgm:prSet>
      <dgm:spPr/>
      <dgm:t>
        <a:bodyPr/>
        <a:lstStyle/>
        <a:p>
          <a:endParaRPr lang="zh-CN" altLang="en-US"/>
        </a:p>
      </dgm:t>
    </dgm:pt>
    <dgm:pt modelId="{63D34981-C60D-4503-937A-6F716DA39397}" type="pres">
      <dgm:prSet presAssocID="{CDF58003-1598-4377-99C2-2C851CC7BEC8}" presName="pillarX" presStyleLbl="node1" presStyleIdx="1" presStyleCnt="2" custScaleX="2000000" custScaleY="126299">
        <dgm:presLayoutVars>
          <dgm:bulletEnabled val="1"/>
        </dgm:presLayoutVars>
      </dgm:prSet>
      <dgm:spPr/>
      <dgm:t>
        <a:bodyPr/>
        <a:lstStyle/>
        <a:p>
          <a:endParaRPr lang="zh-CN" altLang="en-US"/>
        </a:p>
      </dgm:t>
    </dgm:pt>
    <dgm:pt modelId="{A89C7E51-EB02-4844-90AC-333F538F5139}" type="pres">
      <dgm:prSet presAssocID="{CC8C8BC7-70A0-45CB-BE18-655201D7A5BC}" presName="base" presStyleLbl="dkBgShp" presStyleIdx="1" presStyleCnt="2"/>
      <dgm:spPr>
        <a:noFill/>
      </dgm:spPr>
    </dgm:pt>
  </dgm:ptLst>
  <dgm:cxnLst>
    <dgm:cxn modelId="{4A978BB4-F2FB-4BA0-8828-8AE9330C9A98}" srcId="{EB9FECC1-71CA-4F17-82BF-F52F2C13AF70}" destId="{DFBBA824-997A-485C-BD35-22D777CF1365}" srcOrd="0" destOrd="0" parTransId="{E75F64D4-7624-4A9E-AC9B-5ADE64C3BFFF}" sibTransId="{5F8973A0-ED26-4CB8-B38D-4F3731B97C60}"/>
    <dgm:cxn modelId="{421C7AE7-81C9-48D5-9F5E-0B4F7425D197}" type="presOf" srcId="{66D4DA2E-1DA1-463F-BCA2-58AB7D88B807}" destId="{63D34981-C60D-4503-937A-6F716DA39397}" srcOrd="0" destOrd="4" presId="urn:microsoft.com/office/officeart/2005/8/layout/hList3"/>
    <dgm:cxn modelId="{6F03CEAD-23A3-46E6-88DF-967F0AB0B4F8}" type="presOf" srcId="{DFBBA824-997A-485C-BD35-22D777CF1365}" destId="{63D34981-C60D-4503-937A-6F716DA39397}" srcOrd="0" destOrd="3" presId="urn:microsoft.com/office/officeart/2005/8/layout/hList3"/>
    <dgm:cxn modelId="{6BED172E-60FE-44F6-B9F2-FB1277EA8BF9}" type="presOf" srcId="{E38C61EF-040C-4945-8296-B507E08397EB}" destId="{6953A499-7714-4876-9741-47770B7AB525}" srcOrd="0" destOrd="0" presId="urn:microsoft.com/office/officeart/2005/8/layout/hList3"/>
    <dgm:cxn modelId="{8BFEAB91-D312-43A1-A6DD-2A3D48DDD37B}" srcId="{E38C61EF-040C-4945-8296-B507E08397EB}" destId="{0BE4F393-9444-40B0-8B31-B3995265C025}" srcOrd="1" destOrd="0" parTransId="{028B7E97-EE30-4C55-A7C3-FFC3744F773C}" sibTransId="{F9A9142E-0CE3-485F-BD6A-9B7985CBB559}"/>
    <dgm:cxn modelId="{A900FD3F-51DA-462D-981E-9F3C1E16D2CA}" type="presOf" srcId="{CDF58003-1598-4377-99C2-2C851CC7BEC8}" destId="{63D34981-C60D-4503-937A-6F716DA39397}" srcOrd="0" destOrd="0" presId="urn:microsoft.com/office/officeart/2005/8/layout/hList3"/>
    <dgm:cxn modelId="{2209F869-9592-4CC0-9D98-958341214C50}" type="presOf" srcId="{88E09B08-8596-4D81-9168-CA2FD0CEA290}" destId="{A5B22FCE-2D15-4F59-9765-A8525481E451}" srcOrd="0" destOrd="0" presId="urn:microsoft.com/office/officeart/2005/8/layout/hList3"/>
    <dgm:cxn modelId="{3D2DFCE5-31FA-4CDC-9E3B-CDF4248E2075}" srcId="{E38C61EF-040C-4945-8296-B507E08397EB}" destId="{94FB5BDD-A0C3-4FDD-A4C3-F82B1780537E}" srcOrd="0" destOrd="0" parTransId="{471CA188-7887-441A-9B06-4B31E8568863}" sibTransId="{79CB76DD-4377-4DA8-AA6B-CBC97BABB956}"/>
    <dgm:cxn modelId="{C55D87CC-88C9-42C6-BAF6-FF746C3E99A3}" type="presOf" srcId="{3CBF98B9-1713-48CE-95BB-A0F37A64E6B4}" destId="{63D34981-C60D-4503-937A-6F716DA39397}" srcOrd="0" destOrd="1" presId="urn:microsoft.com/office/officeart/2005/8/layout/hList3"/>
    <dgm:cxn modelId="{CC1AAAD5-4F8B-4B27-8278-BF94455A340B}" type="presOf" srcId="{0BE4F393-9444-40B0-8B31-B3995265C025}" destId="{6953A499-7714-4876-9741-47770B7AB525}" srcOrd="0" destOrd="2" presId="urn:microsoft.com/office/officeart/2005/8/layout/hList3"/>
    <dgm:cxn modelId="{80FEA1B6-2E4F-4625-A3AE-6ACEB65190A2}" srcId="{88E09B08-8596-4D81-9168-CA2FD0CEA290}" destId="{CC8C8BC7-70A0-45CB-BE18-655201D7A5BC}" srcOrd="0" destOrd="0" parTransId="{B3262499-215D-45E2-A0BB-2C22F301C225}" sibTransId="{1F3F10C1-AF62-4131-8846-61BF885958D0}"/>
    <dgm:cxn modelId="{3807E833-937B-4160-BAA5-3B9A014F38BA}" srcId="{CC8C8BC7-70A0-45CB-BE18-655201D7A5BC}" destId="{E38C61EF-040C-4945-8296-B507E08397EB}" srcOrd="0" destOrd="0" parTransId="{BF65C90A-1D4A-4723-856E-8EA77CB753EA}" sibTransId="{DA994E86-8465-4526-AC92-37D55C436400}"/>
    <dgm:cxn modelId="{F8C4693F-552D-4490-AC7E-383D8CE936EB}" type="presOf" srcId="{CC8C8BC7-70A0-45CB-BE18-655201D7A5BC}" destId="{65F88802-BE5E-4202-B1EB-FF384EC865BE}" srcOrd="0" destOrd="0" presId="urn:microsoft.com/office/officeart/2005/8/layout/hList3"/>
    <dgm:cxn modelId="{1DD7F468-EF2D-4DB4-8C23-05115F99E001}" type="presOf" srcId="{94FB5BDD-A0C3-4FDD-A4C3-F82B1780537E}" destId="{6953A499-7714-4876-9741-47770B7AB525}" srcOrd="0" destOrd="1" presId="urn:microsoft.com/office/officeart/2005/8/layout/hList3"/>
    <dgm:cxn modelId="{3AE75A33-6039-4568-95F0-42E4B6007709}" type="presOf" srcId="{E5AF0284-3252-4B24-AECC-0017DDD3315C}" destId="{6953A499-7714-4876-9741-47770B7AB525}" srcOrd="0" destOrd="3" presId="urn:microsoft.com/office/officeart/2005/8/layout/hList3"/>
    <dgm:cxn modelId="{2909B428-3003-4D9E-8ABE-F8E6F59913B1}" srcId="{E38C61EF-040C-4945-8296-B507E08397EB}" destId="{D74125EC-27C9-403B-88C8-51A8A2691F10}" srcOrd="3" destOrd="0" parTransId="{F71022F9-8E02-4C21-B113-6660184DC3B1}" sibTransId="{40EE3FAF-CC05-4358-86CF-E07A1E8BF09C}"/>
    <dgm:cxn modelId="{CFC9DED4-4426-4657-A1E1-5EB9890C133C}" srcId="{EB9FECC1-71CA-4F17-82BF-F52F2C13AF70}" destId="{66D4DA2E-1DA1-463F-BCA2-58AB7D88B807}" srcOrd="1" destOrd="0" parTransId="{130A1E7B-621A-4103-8EB4-C6226E8FAE6C}" sibTransId="{E825EF06-5C2C-4B2A-B449-9B6A708C4261}"/>
    <dgm:cxn modelId="{16340AC4-D53A-4559-BF1A-6BB3F01AB61C}" type="presOf" srcId="{D74125EC-27C9-403B-88C8-51A8A2691F10}" destId="{6953A499-7714-4876-9741-47770B7AB525}" srcOrd="0" destOrd="4" presId="urn:microsoft.com/office/officeart/2005/8/layout/hList3"/>
    <dgm:cxn modelId="{C1DBA6DB-5C90-4174-8766-EB5BBAA70C48}" srcId="{CDF58003-1598-4377-99C2-2C851CC7BEC8}" destId="{3CBF98B9-1713-48CE-95BB-A0F37A64E6B4}" srcOrd="0" destOrd="0" parTransId="{10BA4B60-16FC-4BA7-9169-7A349975E68C}" sibTransId="{0755564A-DAE2-41BC-A7F4-C505078C2087}"/>
    <dgm:cxn modelId="{248DF249-6632-4B7B-AEEF-C2056EE27AD8}" srcId="{CDF58003-1598-4377-99C2-2C851CC7BEC8}" destId="{EB9FECC1-71CA-4F17-82BF-F52F2C13AF70}" srcOrd="1" destOrd="0" parTransId="{B9DD1DAF-37F4-401A-8898-A535EF4B5D42}" sibTransId="{ECEABEFC-C374-4754-9420-E8D526DB7352}"/>
    <dgm:cxn modelId="{2B424EBC-79CA-4FA0-B8B1-EA0FDC204DE5}" srcId="{E38C61EF-040C-4945-8296-B507E08397EB}" destId="{E5AF0284-3252-4B24-AECC-0017DDD3315C}" srcOrd="2" destOrd="0" parTransId="{4231CB0D-240B-4AF5-B9D6-4C35611E1572}" sibTransId="{586F2C64-B56D-4B04-B28C-5EB7A4D25E23}"/>
    <dgm:cxn modelId="{85C688EF-1746-4598-8C89-D2E540A338E5}" type="presOf" srcId="{EB9FECC1-71CA-4F17-82BF-F52F2C13AF70}" destId="{63D34981-C60D-4503-937A-6F716DA39397}" srcOrd="0" destOrd="2" presId="urn:microsoft.com/office/officeart/2005/8/layout/hList3"/>
    <dgm:cxn modelId="{89EA778A-3BF7-4261-8003-96F5F7F5F9F8}" srcId="{CC8C8BC7-70A0-45CB-BE18-655201D7A5BC}" destId="{CDF58003-1598-4377-99C2-2C851CC7BEC8}" srcOrd="1" destOrd="0" parTransId="{D1BFB798-2045-4683-A7B2-84D4B063DF8B}" sibTransId="{D28DD918-13FB-4670-B82B-644776483FD7}"/>
    <dgm:cxn modelId="{33C88B34-E89E-4EEB-AA44-793352DC56D3}" type="presParOf" srcId="{A5B22FCE-2D15-4F59-9765-A8525481E451}" destId="{65F88802-BE5E-4202-B1EB-FF384EC865BE}" srcOrd="0" destOrd="0" presId="urn:microsoft.com/office/officeart/2005/8/layout/hList3"/>
    <dgm:cxn modelId="{72B1C9DF-0BB2-4B28-8D59-38F083E8DB6E}" type="presParOf" srcId="{A5B22FCE-2D15-4F59-9765-A8525481E451}" destId="{6D0AD345-6A4A-40F3-A544-E14B21A204AF}" srcOrd="1" destOrd="0" presId="urn:microsoft.com/office/officeart/2005/8/layout/hList3"/>
    <dgm:cxn modelId="{D4B1DEA6-D50B-43E8-A47E-AE783328A1BA}" type="presParOf" srcId="{6D0AD345-6A4A-40F3-A544-E14B21A204AF}" destId="{6953A499-7714-4876-9741-47770B7AB525}" srcOrd="0" destOrd="0" presId="urn:microsoft.com/office/officeart/2005/8/layout/hList3"/>
    <dgm:cxn modelId="{934225A7-57E2-4328-8296-E121B0FBB803}" type="presParOf" srcId="{6D0AD345-6A4A-40F3-A544-E14B21A204AF}" destId="{63D34981-C60D-4503-937A-6F716DA39397}" srcOrd="1" destOrd="0" presId="urn:microsoft.com/office/officeart/2005/8/layout/hList3"/>
    <dgm:cxn modelId="{B5CE5050-CAD1-4265-A701-750305D48B12}" type="presParOf" srcId="{A5B22FCE-2D15-4F59-9765-A8525481E451}" destId="{A89C7E51-EB02-4844-90AC-333F538F5139}"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DC4FB18-B95D-44DF-AC74-055ED01C23E9}"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zh-TW" altLang="en-US"/>
        </a:p>
      </dgm:t>
    </dgm:pt>
    <dgm:pt modelId="{7E80F9F7-3BD0-407D-AF33-CA5EDE6415C6}">
      <dgm:prSet phldrT="[文字]" custT="1"/>
      <dgm:spPr/>
      <dgm:t>
        <a:bodyPr/>
        <a:lstStyle/>
        <a:p>
          <a:pPr algn="ctr"/>
          <a:r>
            <a:rPr lang="zh-TW" altLang="en-US" sz="3200" b="1" baseline="0" dirty="0">
              <a:solidFill>
                <a:schemeClr val="tx1"/>
              </a:solidFill>
              <a:effectLst/>
              <a:latin typeface="Arial Unicode MS" panose="020B0604020202020204" pitchFamily="34" charset="-120"/>
              <a:ea typeface="微軟正黑體" panose="020B0604030504040204" pitchFamily="34" charset="-120"/>
            </a:rPr>
            <a:t>大</a:t>
          </a:r>
          <a:r>
            <a:rPr lang="zh-TW" altLang="zh-TW" sz="3200" b="1" baseline="0" dirty="0">
              <a:solidFill>
                <a:schemeClr val="tx1"/>
              </a:solidFill>
              <a:effectLst/>
              <a:latin typeface="Arial Unicode MS" panose="020B0604020202020204" pitchFamily="34" charset="-120"/>
              <a:ea typeface="微軟正黑體" panose="020B0604030504040204" pitchFamily="34" charset="-120"/>
            </a:rPr>
            <a:t>水皰</a:t>
          </a:r>
          <a:r>
            <a:rPr lang="zh-TW" altLang="en-US" sz="3200" b="1" baseline="0" dirty="0">
              <a:solidFill>
                <a:schemeClr val="tx1"/>
              </a:solidFill>
              <a:effectLst/>
              <a:latin typeface="Arial Unicode MS" panose="020B0604020202020204" pitchFamily="34" charset="-120"/>
              <a:ea typeface="微軟正黑體" panose="020B0604030504040204" pitchFamily="34" charset="-120"/>
            </a:rPr>
            <a:t>的處理</a:t>
          </a:r>
        </a:p>
      </dgm:t>
    </dgm:pt>
    <dgm:pt modelId="{2A604786-0D7D-45D1-91D2-8FAD65F3277C}" type="parTrans" cxnId="{0430987E-8631-4D69-83A1-B98A3BEAFB4B}">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EE21551C-1A54-4386-89E4-504B631EEEF1}" type="sibTrans" cxnId="{0430987E-8631-4D69-83A1-B98A3BEAFB4B}">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2C2BC2C8-E9B9-4374-8608-C8897C77DFE3}">
      <dgm:prSet phldrT="[文字]" custT="1"/>
      <dgm:spPr/>
      <dgm:t>
        <a:bodyPr anchor="ctr"/>
        <a:lstStyle/>
        <a:p>
          <a:pPr>
            <a:lnSpc>
              <a:spcPct val="80000"/>
            </a:lnSpc>
          </a:pPr>
          <a:r>
            <a:rPr lang="zh-TW" altLang="en-US" sz="3200" baseline="0" dirty="0">
              <a:solidFill>
                <a:srgbClr val="0000CC"/>
              </a:solidFill>
              <a:latin typeface="Arial Unicode MS" panose="020B0604020202020204" pitchFamily="34" charset="-120"/>
              <a:ea typeface="微軟正黑體" panose="020B0604030504040204" pitchFamily="34" charset="-120"/>
            </a:rPr>
            <a:t>處理水皰可避免水皰蔓延擴大</a:t>
          </a:r>
          <a:endParaRPr lang="en-US" altLang="zh-TW" sz="3200" baseline="0" dirty="0">
            <a:solidFill>
              <a:srgbClr val="0000CC"/>
            </a:solidFill>
            <a:latin typeface="Arial Unicode MS" panose="020B0604020202020204" pitchFamily="34" charset="-120"/>
            <a:ea typeface="微軟正黑體" panose="020B0604030504040204" pitchFamily="34" charset="-120"/>
          </a:endParaRPr>
        </a:p>
        <a:p>
          <a:pPr>
            <a:lnSpc>
              <a:spcPct val="80000"/>
            </a:lnSpc>
          </a:pPr>
          <a:r>
            <a:rPr lang="zh-TW" altLang="en-US" sz="3200" baseline="0" dirty="0">
              <a:solidFill>
                <a:srgbClr val="0000CC"/>
              </a:solidFill>
              <a:latin typeface="Arial Unicode MS" panose="020B0604020202020204" pitchFamily="34" charset="-120"/>
              <a:ea typeface="微軟正黑體" panose="020B0604030504040204" pitchFamily="34" charset="-120"/>
            </a:rPr>
            <a:t>若水皰不處理，容易擴大，水皰的液體會撐開周邊的皮膚使傷口範圍擴大</a:t>
          </a:r>
          <a:endParaRPr lang="en-US" altLang="zh-TW" sz="3200" baseline="0" dirty="0">
            <a:solidFill>
              <a:srgbClr val="0000CC"/>
            </a:solidFill>
            <a:latin typeface="Arial Unicode MS" panose="020B0604020202020204" pitchFamily="34" charset="-120"/>
            <a:ea typeface="微軟正黑體" panose="020B0604030504040204" pitchFamily="34" charset="-120"/>
          </a:endParaRPr>
        </a:p>
        <a:p>
          <a:pPr>
            <a:lnSpc>
              <a:spcPct val="80000"/>
            </a:lnSpc>
          </a:pPr>
          <a:r>
            <a:rPr lang="zh-TW" altLang="en-US" sz="3200" baseline="0" dirty="0">
              <a:solidFill>
                <a:srgbClr val="FF0000"/>
              </a:solidFill>
              <a:latin typeface="Arial Unicode MS" panose="020B0604020202020204" pitchFamily="34" charset="-120"/>
              <a:ea typeface="微軟正黑體" panose="020B0604030504040204" pitchFamily="34" charset="-120"/>
            </a:rPr>
            <a:t>勿去除水皰的皮：</a:t>
          </a:r>
          <a:r>
            <a:rPr lang="zh-TW" altLang="en-US" sz="3200" baseline="0" dirty="0">
              <a:solidFill>
                <a:srgbClr val="0000CC"/>
              </a:solidFill>
              <a:latin typeface="Arial Unicode MS" panose="020B0604020202020204" pitchFamily="34" charset="-120"/>
              <a:ea typeface="微軟正黑體" panose="020B0604030504040204" pitchFamily="34" charset="-120"/>
            </a:rPr>
            <a:t>因可當做天然的保護與覆蓋</a:t>
          </a:r>
        </a:p>
      </dgm:t>
    </dgm:pt>
    <dgm:pt modelId="{9ED80F4D-2AA6-41D7-84D1-6807407F2C4F}" type="parTrans" cxnId="{57777982-86DA-45EB-874B-27C01F49137A}">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D281D247-40CF-4C5E-9FDB-A1F6613869C1}" type="sibTrans" cxnId="{57777982-86DA-45EB-874B-27C01F49137A}">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D1AC796B-CF94-46D4-9CD4-5C4F34141DB4}" type="pres">
      <dgm:prSet presAssocID="{BDC4FB18-B95D-44DF-AC74-055ED01C23E9}" presName="Name0" presStyleCnt="0">
        <dgm:presLayoutVars>
          <dgm:chMax/>
          <dgm:chPref/>
          <dgm:dir/>
          <dgm:animLvl val="lvl"/>
        </dgm:presLayoutVars>
      </dgm:prSet>
      <dgm:spPr/>
      <dgm:t>
        <a:bodyPr/>
        <a:lstStyle/>
        <a:p>
          <a:endParaRPr lang="zh-CN" altLang="en-US"/>
        </a:p>
      </dgm:t>
    </dgm:pt>
    <dgm:pt modelId="{0D155025-7069-4766-AF0C-1E39C69395ED}" type="pres">
      <dgm:prSet presAssocID="{7E80F9F7-3BD0-407D-AF33-CA5EDE6415C6}" presName="composite" presStyleCnt="0"/>
      <dgm:spPr/>
    </dgm:pt>
    <dgm:pt modelId="{2EBEB705-40ED-49A8-981B-1FFA3AC2C650}" type="pres">
      <dgm:prSet presAssocID="{7E80F9F7-3BD0-407D-AF33-CA5EDE6415C6}" presName="ParentAccentShape" presStyleLbl="trBgShp" presStyleIdx="0" presStyleCnt="2" custLinFactNeighborX="-2565" custLinFactNeighborY="3215"/>
      <dgm:spPr/>
    </dgm:pt>
    <dgm:pt modelId="{83A07D72-20F7-4C14-B994-1AF90F52EAA0}" type="pres">
      <dgm:prSet presAssocID="{7E80F9F7-3BD0-407D-AF33-CA5EDE6415C6}" presName="ParentText" presStyleLbl="revTx" presStyleIdx="0" presStyleCnt="2" custScaleX="93533" custScaleY="138290" custLinFactNeighborX="-4360" custLinFactNeighborY="25677">
        <dgm:presLayoutVars>
          <dgm:chMax val="1"/>
          <dgm:chPref val="1"/>
          <dgm:bulletEnabled val="1"/>
        </dgm:presLayoutVars>
      </dgm:prSet>
      <dgm:spPr/>
      <dgm:t>
        <a:bodyPr/>
        <a:lstStyle/>
        <a:p>
          <a:endParaRPr lang="zh-CN" altLang="en-US"/>
        </a:p>
      </dgm:t>
    </dgm:pt>
    <dgm:pt modelId="{C7974DF7-D585-46E6-88C6-DF505F84645B}" type="pres">
      <dgm:prSet presAssocID="{7E80F9F7-3BD0-407D-AF33-CA5EDE6415C6}" presName="ChildText" presStyleLbl="revTx" presStyleIdx="1" presStyleCnt="2" custScaleX="126587" custScaleY="165163">
        <dgm:presLayoutVars>
          <dgm:chMax val="0"/>
          <dgm:chPref val="0"/>
        </dgm:presLayoutVars>
      </dgm:prSet>
      <dgm:spPr/>
      <dgm:t>
        <a:bodyPr/>
        <a:lstStyle/>
        <a:p>
          <a:endParaRPr lang="zh-CN" altLang="en-US"/>
        </a:p>
      </dgm:t>
    </dgm:pt>
    <dgm:pt modelId="{C0701D81-E22A-4DEB-9EAF-EF5B32A5F978}" type="pres">
      <dgm:prSet presAssocID="{7E80F9F7-3BD0-407D-AF33-CA5EDE6415C6}" presName="ChildAccentShape" presStyleLbl="trBgShp" presStyleIdx="1" presStyleCnt="2"/>
      <dgm:spPr/>
    </dgm:pt>
    <dgm:pt modelId="{4C008DC1-E643-4AAC-B081-B771915EF79C}" type="pres">
      <dgm:prSet presAssocID="{7E80F9F7-3BD0-407D-AF33-CA5EDE6415C6}" presName="Image" presStyleLbl="alignImgPlace1" presStyleIdx="0" presStyleCnt="1"/>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Lst>
  <dgm:cxnLst>
    <dgm:cxn modelId="{0430987E-8631-4D69-83A1-B98A3BEAFB4B}" srcId="{BDC4FB18-B95D-44DF-AC74-055ED01C23E9}" destId="{7E80F9F7-3BD0-407D-AF33-CA5EDE6415C6}" srcOrd="0" destOrd="0" parTransId="{2A604786-0D7D-45D1-91D2-8FAD65F3277C}" sibTransId="{EE21551C-1A54-4386-89E4-504B631EEEF1}"/>
    <dgm:cxn modelId="{28FD528E-F4C0-416D-AC72-064657808EC9}" type="presOf" srcId="{BDC4FB18-B95D-44DF-AC74-055ED01C23E9}" destId="{D1AC796B-CF94-46D4-9CD4-5C4F34141DB4}" srcOrd="0" destOrd="0" presId="urn:microsoft.com/office/officeart/2009/3/layout/SnapshotPictureList"/>
    <dgm:cxn modelId="{57777982-86DA-45EB-874B-27C01F49137A}" srcId="{7E80F9F7-3BD0-407D-AF33-CA5EDE6415C6}" destId="{2C2BC2C8-E9B9-4374-8608-C8897C77DFE3}" srcOrd="0" destOrd="0" parTransId="{9ED80F4D-2AA6-41D7-84D1-6807407F2C4F}" sibTransId="{D281D247-40CF-4C5E-9FDB-A1F6613869C1}"/>
    <dgm:cxn modelId="{6402C8D4-DCDE-46E5-B705-5C77575ECFC8}" type="presOf" srcId="{7E80F9F7-3BD0-407D-AF33-CA5EDE6415C6}" destId="{83A07D72-20F7-4C14-B994-1AF90F52EAA0}" srcOrd="0" destOrd="0" presId="urn:microsoft.com/office/officeart/2009/3/layout/SnapshotPictureList"/>
    <dgm:cxn modelId="{BEB9D42E-6794-40F1-9981-0A18084E0D8A}" type="presOf" srcId="{2C2BC2C8-E9B9-4374-8608-C8897C77DFE3}" destId="{C7974DF7-D585-46E6-88C6-DF505F84645B}" srcOrd="0" destOrd="0" presId="urn:microsoft.com/office/officeart/2009/3/layout/SnapshotPictureList"/>
    <dgm:cxn modelId="{AE0F6A65-6075-470E-8E10-D190168CBE9A}" type="presParOf" srcId="{D1AC796B-CF94-46D4-9CD4-5C4F34141DB4}" destId="{0D155025-7069-4766-AF0C-1E39C69395ED}" srcOrd="0" destOrd="0" presId="urn:microsoft.com/office/officeart/2009/3/layout/SnapshotPictureList"/>
    <dgm:cxn modelId="{29EA87E3-9A08-4717-BA4F-6A2A778A39AA}" type="presParOf" srcId="{0D155025-7069-4766-AF0C-1E39C69395ED}" destId="{2EBEB705-40ED-49A8-981B-1FFA3AC2C650}" srcOrd="0" destOrd="0" presId="urn:microsoft.com/office/officeart/2009/3/layout/SnapshotPictureList"/>
    <dgm:cxn modelId="{C8AC0102-F7D9-4D90-BC4A-8CEE345862DC}" type="presParOf" srcId="{0D155025-7069-4766-AF0C-1E39C69395ED}" destId="{83A07D72-20F7-4C14-B994-1AF90F52EAA0}" srcOrd="1" destOrd="0" presId="urn:microsoft.com/office/officeart/2009/3/layout/SnapshotPictureList"/>
    <dgm:cxn modelId="{A7FAF53F-FFB4-4EC6-B3ED-9E902FE7E218}" type="presParOf" srcId="{0D155025-7069-4766-AF0C-1E39C69395ED}" destId="{C7974DF7-D585-46E6-88C6-DF505F84645B}" srcOrd="2" destOrd="0" presId="urn:microsoft.com/office/officeart/2009/3/layout/SnapshotPictureList"/>
    <dgm:cxn modelId="{8A535F5F-5089-43F4-A2BA-1F3774BED4C9}" type="presParOf" srcId="{0D155025-7069-4766-AF0C-1E39C69395ED}" destId="{C0701D81-E22A-4DEB-9EAF-EF5B32A5F978}" srcOrd="3" destOrd="0" presId="urn:microsoft.com/office/officeart/2009/3/layout/SnapshotPictureList"/>
    <dgm:cxn modelId="{A4BB4ECE-A4EC-4A25-9DB1-F8BC00526289}" type="presParOf" srcId="{0D155025-7069-4766-AF0C-1E39C69395ED}" destId="{4C008DC1-E643-4AAC-B081-B771915EF79C}" srcOrd="4" destOrd="0" presId="urn:microsoft.com/office/officeart/2009/3/layout/SnapshotPictureLis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DC4FB18-B95D-44DF-AC74-055ED01C23E9}"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zh-TW" altLang="en-US"/>
        </a:p>
      </dgm:t>
    </dgm:pt>
    <dgm:pt modelId="{7E80F9F7-3BD0-407D-AF33-CA5EDE6415C6}">
      <dgm:prSet phldrT="[文字]" custT="1"/>
      <dgm:spPr/>
      <dgm:t>
        <a:bodyPr/>
        <a:lstStyle/>
        <a:p>
          <a:pPr algn="ctr"/>
          <a:r>
            <a:rPr lang="zh-TW" altLang="en-US" sz="3200" b="1" baseline="0" dirty="0">
              <a:solidFill>
                <a:srgbClr val="000000"/>
              </a:solidFill>
              <a:latin typeface="Arial Unicode MS" panose="020B0604020202020204" pitchFamily="34" charset="-120"/>
              <a:ea typeface="微軟正黑體" panose="020B0604030504040204" pitchFamily="34" charset="-120"/>
            </a:rPr>
            <a:t>大</a:t>
          </a:r>
          <a:r>
            <a:rPr lang="zh-TW" altLang="zh-TW" sz="3200" b="1" baseline="0" dirty="0">
              <a:solidFill>
                <a:srgbClr val="000000"/>
              </a:solidFill>
              <a:latin typeface="Arial Unicode MS" panose="020B0604020202020204" pitchFamily="34" charset="-120"/>
              <a:ea typeface="微軟正黑體" panose="020B0604030504040204" pitchFamily="34" charset="-120"/>
            </a:rPr>
            <a:t>水皰</a:t>
          </a:r>
          <a:r>
            <a:rPr lang="zh-TW" altLang="en-US" sz="3200" b="1" baseline="0" dirty="0">
              <a:solidFill>
                <a:srgbClr val="000000"/>
              </a:solidFill>
              <a:effectLst/>
              <a:latin typeface="Arial Unicode MS" panose="020B0604020202020204" pitchFamily="34" charset="-120"/>
              <a:ea typeface="微軟正黑體" panose="020B0604030504040204" pitchFamily="34" charset="-120"/>
            </a:rPr>
            <a:t>的處理</a:t>
          </a:r>
          <a:endParaRPr lang="zh-TW" altLang="en-US" sz="3200" b="1" baseline="0" dirty="0">
            <a:solidFill>
              <a:srgbClr val="000000"/>
            </a:solidFill>
            <a:latin typeface="Arial Unicode MS" panose="020B0604020202020204" pitchFamily="34" charset="-120"/>
            <a:ea typeface="微軟正黑體" panose="020B0604030504040204" pitchFamily="34" charset="-120"/>
          </a:endParaRPr>
        </a:p>
      </dgm:t>
    </dgm:pt>
    <dgm:pt modelId="{2A604786-0D7D-45D1-91D2-8FAD65F3277C}" type="parTrans" cxnId="{0430987E-8631-4D69-83A1-B98A3BEAFB4B}">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EE21551C-1A54-4386-89E4-504B631EEEF1}" type="sibTrans" cxnId="{0430987E-8631-4D69-83A1-B98A3BEAFB4B}">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2C2BC2C8-E9B9-4374-8608-C8897C77DFE3}">
      <dgm:prSet phldrT="[文字]" custT="1"/>
      <dgm:spPr/>
      <dgm:t>
        <a:bodyPr/>
        <a:lstStyle/>
        <a:p>
          <a:r>
            <a:rPr lang="zh-TW" altLang="en-US" sz="3200" baseline="0" dirty="0">
              <a:solidFill>
                <a:srgbClr val="0000CC"/>
              </a:solidFill>
              <a:latin typeface="Arial Unicode MS" panose="020B0604020202020204" pitchFamily="34" charset="-120"/>
              <a:ea typeface="微軟正黑體" panose="020B0604030504040204" pitchFamily="34" charset="-120"/>
            </a:rPr>
            <a:t>居家水皰的處理：乾淨的剪刀以酒精棉片消毒後→</a:t>
          </a:r>
          <a:r>
            <a:rPr lang="zh-TW" altLang="en-US" sz="3200" baseline="0" dirty="0">
              <a:solidFill>
                <a:srgbClr val="FF0000"/>
              </a:solidFill>
              <a:latin typeface="Arial Unicode MS" panose="020B0604020202020204" pitchFamily="34" charset="-120"/>
              <a:ea typeface="微軟正黑體" panose="020B0604030504040204" pitchFamily="34" charset="-120"/>
            </a:rPr>
            <a:t>水皰下方剪開</a:t>
          </a:r>
          <a:r>
            <a:rPr lang="zh-TW" altLang="en-US" sz="3200" baseline="0" dirty="0">
              <a:solidFill>
                <a:srgbClr val="0000CC"/>
              </a:solidFill>
              <a:latin typeface="Arial Unicode MS" panose="020B0604020202020204" pitchFamily="34" charset="-120"/>
              <a:ea typeface="微軟正黑體" panose="020B0604030504040204" pitchFamily="34" charset="-120"/>
            </a:rPr>
            <a:t>小切口→墊紗布後把水引流出</a:t>
          </a:r>
          <a:endParaRPr lang="en-US" altLang="zh-TW" sz="3200" baseline="0" dirty="0">
            <a:solidFill>
              <a:srgbClr val="0000CC"/>
            </a:solidFill>
            <a:latin typeface="Arial Unicode MS" panose="020B0604020202020204" pitchFamily="34" charset="-120"/>
            <a:ea typeface="微軟正黑體" panose="020B0604030504040204" pitchFamily="34" charset="-120"/>
          </a:endParaRPr>
        </a:p>
        <a:p>
          <a:r>
            <a:rPr lang="zh-TW" altLang="en-US" sz="3200" baseline="0" dirty="0">
              <a:solidFill>
                <a:srgbClr val="0000CC"/>
              </a:solidFill>
              <a:latin typeface="Arial Unicode MS" panose="020B0604020202020204" pitchFamily="34" charset="-120"/>
              <a:ea typeface="微軟正黑體" panose="020B0604030504040204" pitchFamily="34" charset="-120"/>
            </a:rPr>
            <a:t>指</a:t>
          </a:r>
          <a:r>
            <a:rPr lang="en-US" altLang="zh-TW" sz="3200" baseline="0" dirty="0">
              <a:solidFill>
                <a:srgbClr val="0000CC"/>
              </a:solidFill>
              <a:latin typeface="Arial Unicode MS" panose="020B0604020202020204" pitchFamily="34" charset="-120"/>
              <a:ea typeface="微軟正黑體" panose="020B0604030504040204" pitchFamily="34" charset="-120"/>
            </a:rPr>
            <a:t>(</a:t>
          </a:r>
          <a:r>
            <a:rPr lang="zh-TW" altLang="en-US" sz="3200" baseline="0" dirty="0">
              <a:solidFill>
                <a:srgbClr val="0000CC"/>
              </a:solidFill>
              <a:latin typeface="Arial Unicode MS" panose="020B0604020202020204" pitchFamily="34" charset="-120"/>
              <a:ea typeface="微軟正黑體" panose="020B0604030504040204" pitchFamily="34" charset="-120"/>
            </a:rPr>
            <a:t>趾</a:t>
          </a:r>
          <a:r>
            <a:rPr lang="en-US" altLang="zh-TW" sz="3200" baseline="0" dirty="0">
              <a:solidFill>
                <a:srgbClr val="0000CC"/>
              </a:solidFill>
              <a:latin typeface="Arial Unicode MS" panose="020B0604020202020204" pitchFamily="34" charset="-120"/>
              <a:ea typeface="微軟正黑體" panose="020B0604030504040204" pitchFamily="34" charset="-120"/>
            </a:rPr>
            <a:t>)</a:t>
          </a:r>
          <a:r>
            <a:rPr lang="zh-TW" altLang="en-US" sz="3200" baseline="0" dirty="0">
              <a:solidFill>
                <a:srgbClr val="0000CC"/>
              </a:solidFill>
              <a:latin typeface="Arial Unicode MS" panose="020B0604020202020204" pitchFamily="34" charset="-120"/>
              <a:ea typeface="微軟正黑體" panose="020B0604030504040204" pitchFamily="34" charset="-120"/>
            </a:rPr>
            <a:t>甲水皰改用</a:t>
          </a:r>
          <a:r>
            <a:rPr lang="en-US" altLang="zh-TW" sz="3200" baseline="0" dirty="0">
              <a:solidFill>
                <a:srgbClr val="0000CC"/>
              </a:solidFill>
              <a:latin typeface="Arial Unicode MS" panose="020B0604020202020204" pitchFamily="34" charset="-120"/>
              <a:ea typeface="微軟正黑體" panose="020B0604030504040204" pitchFamily="34" charset="-120"/>
            </a:rPr>
            <a:t>23-24</a:t>
          </a:r>
          <a:r>
            <a:rPr lang="zh-TW" altLang="en-US" sz="3200" baseline="0" dirty="0">
              <a:solidFill>
                <a:srgbClr val="0000CC"/>
              </a:solidFill>
              <a:latin typeface="Arial Unicode MS" panose="020B0604020202020204" pitchFamily="34" charset="-120"/>
              <a:ea typeface="微軟正黑體" panose="020B0604030504040204" pitchFamily="34" charset="-120"/>
            </a:rPr>
            <a:t>號針頭刺穿兩三個洞</a:t>
          </a:r>
        </a:p>
      </dgm:t>
    </dgm:pt>
    <dgm:pt modelId="{9ED80F4D-2AA6-41D7-84D1-6807407F2C4F}" type="parTrans" cxnId="{57777982-86DA-45EB-874B-27C01F49137A}">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D281D247-40CF-4C5E-9FDB-A1F6613869C1}" type="sibTrans" cxnId="{57777982-86DA-45EB-874B-27C01F49137A}">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B3E075FC-96D9-4A54-BA13-38FA2D6957A7}">
      <dgm:prSet phldrT="[文字]" custT="1"/>
      <dgm:spPr/>
      <dgm:t>
        <a:bodyPr/>
        <a:lstStyle/>
        <a:p>
          <a:endParaRPr lang="zh-TW" altLang="en-US" sz="3200" baseline="0" dirty="0">
            <a:latin typeface="Arial Unicode MS" panose="020B0604020202020204" pitchFamily="34" charset="-120"/>
            <a:ea typeface="微軟正黑體" panose="020B0604030504040204" pitchFamily="34" charset="-120"/>
          </a:endParaRPr>
        </a:p>
      </dgm:t>
    </dgm:pt>
    <dgm:pt modelId="{DB2CBC58-2D77-4CE6-9DDA-ED41490AE207}" type="parTrans" cxnId="{69D3F60E-8877-4CB7-892E-5953C4DC20CF}">
      <dgm:prSet/>
      <dgm:spPr/>
      <dgm:t>
        <a:bodyPr/>
        <a:lstStyle/>
        <a:p>
          <a:endParaRPr lang="zh-TW" altLang="en-US"/>
        </a:p>
      </dgm:t>
    </dgm:pt>
    <dgm:pt modelId="{D2CC984B-0FAC-44BE-B9A5-6A5078DF0723}" type="sibTrans" cxnId="{69D3F60E-8877-4CB7-892E-5953C4DC20CF}">
      <dgm:prSet/>
      <dgm:spPr/>
      <dgm:t>
        <a:bodyPr/>
        <a:lstStyle/>
        <a:p>
          <a:endParaRPr lang="zh-TW" altLang="en-US"/>
        </a:p>
      </dgm:t>
    </dgm:pt>
    <dgm:pt modelId="{D1AC796B-CF94-46D4-9CD4-5C4F34141DB4}" type="pres">
      <dgm:prSet presAssocID="{BDC4FB18-B95D-44DF-AC74-055ED01C23E9}" presName="Name0" presStyleCnt="0">
        <dgm:presLayoutVars>
          <dgm:chMax/>
          <dgm:chPref/>
          <dgm:dir/>
          <dgm:animLvl val="lvl"/>
        </dgm:presLayoutVars>
      </dgm:prSet>
      <dgm:spPr/>
      <dgm:t>
        <a:bodyPr/>
        <a:lstStyle/>
        <a:p>
          <a:endParaRPr lang="zh-CN" altLang="en-US"/>
        </a:p>
      </dgm:t>
    </dgm:pt>
    <dgm:pt modelId="{0D155025-7069-4766-AF0C-1E39C69395ED}" type="pres">
      <dgm:prSet presAssocID="{7E80F9F7-3BD0-407D-AF33-CA5EDE6415C6}" presName="composite" presStyleCnt="0"/>
      <dgm:spPr/>
    </dgm:pt>
    <dgm:pt modelId="{2EBEB705-40ED-49A8-981B-1FFA3AC2C650}" type="pres">
      <dgm:prSet presAssocID="{7E80F9F7-3BD0-407D-AF33-CA5EDE6415C6}" presName="ParentAccentShape" presStyleLbl="trBgShp" presStyleIdx="0" presStyleCnt="2" custLinFactNeighborX="-2565" custLinFactNeighborY="3215"/>
      <dgm:spPr/>
    </dgm:pt>
    <dgm:pt modelId="{83A07D72-20F7-4C14-B994-1AF90F52EAA0}" type="pres">
      <dgm:prSet presAssocID="{7E80F9F7-3BD0-407D-AF33-CA5EDE6415C6}" presName="ParentText" presStyleLbl="revTx" presStyleIdx="0" presStyleCnt="2" custScaleX="95006" custScaleY="138290" custLinFactNeighborX="-3623" custLinFactNeighborY="25677">
        <dgm:presLayoutVars>
          <dgm:chMax val="1"/>
          <dgm:chPref val="1"/>
          <dgm:bulletEnabled val="1"/>
        </dgm:presLayoutVars>
      </dgm:prSet>
      <dgm:spPr/>
      <dgm:t>
        <a:bodyPr/>
        <a:lstStyle/>
        <a:p>
          <a:endParaRPr lang="zh-CN" altLang="en-US"/>
        </a:p>
      </dgm:t>
    </dgm:pt>
    <dgm:pt modelId="{C7974DF7-D585-46E6-88C6-DF505F84645B}" type="pres">
      <dgm:prSet presAssocID="{7E80F9F7-3BD0-407D-AF33-CA5EDE6415C6}" presName="ChildText" presStyleLbl="revTx" presStyleIdx="1" presStyleCnt="2" custScaleX="122591" custScaleY="155203">
        <dgm:presLayoutVars>
          <dgm:chMax val="0"/>
          <dgm:chPref val="0"/>
        </dgm:presLayoutVars>
      </dgm:prSet>
      <dgm:spPr/>
      <dgm:t>
        <a:bodyPr/>
        <a:lstStyle/>
        <a:p>
          <a:endParaRPr lang="zh-CN" altLang="en-US"/>
        </a:p>
      </dgm:t>
    </dgm:pt>
    <dgm:pt modelId="{C0701D81-E22A-4DEB-9EAF-EF5B32A5F978}" type="pres">
      <dgm:prSet presAssocID="{7E80F9F7-3BD0-407D-AF33-CA5EDE6415C6}" presName="ChildAccentShape" presStyleLbl="trBgShp" presStyleIdx="1" presStyleCnt="2"/>
      <dgm:spPr/>
    </dgm:pt>
    <dgm:pt modelId="{4C008DC1-E643-4AAC-B081-B771915EF79C}" type="pres">
      <dgm:prSet presAssocID="{7E80F9F7-3BD0-407D-AF33-CA5EDE6415C6}" presName="Image" presStyleLbl="alignImgPlace1" presStyleIdx="0" presStyleCnt="1"/>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Lst>
  <dgm:cxnLst>
    <dgm:cxn modelId="{7C671D6E-156E-4E13-B3C0-52876AAADB17}" type="presOf" srcId="{7E80F9F7-3BD0-407D-AF33-CA5EDE6415C6}" destId="{83A07D72-20F7-4C14-B994-1AF90F52EAA0}" srcOrd="0" destOrd="0" presId="urn:microsoft.com/office/officeart/2009/3/layout/SnapshotPictureList"/>
    <dgm:cxn modelId="{57777982-86DA-45EB-874B-27C01F49137A}" srcId="{7E80F9F7-3BD0-407D-AF33-CA5EDE6415C6}" destId="{2C2BC2C8-E9B9-4374-8608-C8897C77DFE3}" srcOrd="0" destOrd="0" parTransId="{9ED80F4D-2AA6-41D7-84D1-6807407F2C4F}" sibTransId="{D281D247-40CF-4C5E-9FDB-A1F6613869C1}"/>
    <dgm:cxn modelId="{5C80C6C0-BBBF-4F34-A06A-896F097C1FA4}" type="presOf" srcId="{B3E075FC-96D9-4A54-BA13-38FA2D6957A7}" destId="{C7974DF7-D585-46E6-88C6-DF505F84645B}" srcOrd="0" destOrd="1" presId="urn:microsoft.com/office/officeart/2009/3/layout/SnapshotPictureList"/>
    <dgm:cxn modelId="{0430987E-8631-4D69-83A1-B98A3BEAFB4B}" srcId="{BDC4FB18-B95D-44DF-AC74-055ED01C23E9}" destId="{7E80F9F7-3BD0-407D-AF33-CA5EDE6415C6}" srcOrd="0" destOrd="0" parTransId="{2A604786-0D7D-45D1-91D2-8FAD65F3277C}" sibTransId="{EE21551C-1A54-4386-89E4-504B631EEEF1}"/>
    <dgm:cxn modelId="{478DBAE6-9825-4C99-9D1A-63208C73F718}" type="presOf" srcId="{2C2BC2C8-E9B9-4374-8608-C8897C77DFE3}" destId="{C7974DF7-D585-46E6-88C6-DF505F84645B}" srcOrd="0" destOrd="0" presId="urn:microsoft.com/office/officeart/2009/3/layout/SnapshotPictureList"/>
    <dgm:cxn modelId="{69D3F60E-8877-4CB7-892E-5953C4DC20CF}" srcId="{7E80F9F7-3BD0-407D-AF33-CA5EDE6415C6}" destId="{B3E075FC-96D9-4A54-BA13-38FA2D6957A7}" srcOrd="1" destOrd="0" parTransId="{DB2CBC58-2D77-4CE6-9DDA-ED41490AE207}" sibTransId="{D2CC984B-0FAC-44BE-B9A5-6A5078DF0723}"/>
    <dgm:cxn modelId="{765E4077-3AA6-4E32-9483-1F7489C2D8A1}" type="presOf" srcId="{BDC4FB18-B95D-44DF-AC74-055ED01C23E9}" destId="{D1AC796B-CF94-46D4-9CD4-5C4F34141DB4}" srcOrd="0" destOrd="0" presId="urn:microsoft.com/office/officeart/2009/3/layout/SnapshotPictureList"/>
    <dgm:cxn modelId="{C8140ADF-D57C-4BFE-9061-4AB9EE57879F}" type="presParOf" srcId="{D1AC796B-CF94-46D4-9CD4-5C4F34141DB4}" destId="{0D155025-7069-4766-AF0C-1E39C69395ED}" srcOrd="0" destOrd="0" presId="urn:microsoft.com/office/officeart/2009/3/layout/SnapshotPictureList"/>
    <dgm:cxn modelId="{EF54A718-C074-45C1-B805-DC7AE2017415}" type="presParOf" srcId="{0D155025-7069-4766-AF0C-1E39C69395ED}" destId="{2EBEB705-40ED-49A8-981B-1FFA3AC2C650}" srcOrd="0" destOrd="0" presId="urn:microsoft.com/office/officeart/2009/3/layout/SnapshotPictureList"/>
    <dgm:cxn modelId="{D1D29126-9B29-4541-B65E-91751559E6F8}" type="presParOf" srcId="{0D155025-7069-4766-AF0C-1E39C69395ED}" destId="{83A07D72-20F7-4C14-B994-1AF90F52EAA0}" srcOrd="1" destOrd="0" presId="urn:microsoft.com/office/officeart/2009/3/layout/SnapshotPictureList"/>
    <dgm:cxn modelId="{A4D86023-84F5-433B-B6F0-ABA86B95CBD9}" type="presParOf" srcId="{0D155025-7069-4766-AF0C-1E39C69395ED}" destId="{C7974DF7-D585-46E6-88C6-DF505F84645B}" srcOrd="2" destOrd="0" presId="urn:microsoft.com/office/officeart/2009/3/layout/SnapshotPictureList"/>
    <dgm:cxn modelId="{3D7EB1AD-4BFE-4E0E-88EC-C61031327DAE}" type="presParOf" srcId="{0D155025-7069-4766-AF0C-1E39C69395ED}" destId="{C0701D81-E22A-4DEB-9EAF-EF5B32A5F978}" srcOrd="3" destOrd="0" presId="urn:microsoft.com/office/officeart/2009/3/layout/SnapshotPictureList"/>
    <dgm:cxn modelId="{D3EA37E7-95AB-44A6-95A7-8DEAE9850850}" type="presParOf" srcId="{0D155025-7069-4766-AF0C-1E39C69395ED}" destId="{4C008DC1-E643-4AAC-B081-B771915EF79C}" srcOrd="4" destOrd="0" presId="urn:microsoft.com/office/officeart/2009/3/layout/SnapshotPictureLis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DC4FB18-B95D-44DF-AC74-055ED01C23E9}"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zh-TW" altLang="en-US"/>
        </a:p>
      </dgm:t>
    </dgm:pt>
    <dgm:pt modelId="{7E80F9F7-3BD0-407D-AF33-CA5EDE6415C6}">
      <dgm:prSet phldrT="[文字]" custT="1"/>
      <dgm:spPr/>
      <dgm:t>
        <a:bodyPr/>
        <a:lstStyle/>
        <a:p>
          <a:pPr algn="ctr"/>
          <a:r>
            <a:rPr lang="zh-TW" altLang="en-US" sz="3600" b="1" baseline="0" dirty="0">
              <a:solidFill>
                <a:srgbClr val="000000"/>
              </a:solidFill>
              <a:latin typeface="Arial Unicode MS" panose="020B0604020202020204" pitchFamily="34" charset="-120"/>
              <a:ea typeface="微軟正黑體" panose="020B0604030504040204" pitchFamily="34" charset="-120"/>
            </a:rPr>
            <a:t>下肢傷口</a:t>
          </a:r>
        </a:p>
      </dgm:t>
    </dgm:pt>
    <dgm:pt modelId="{2A604786-0D7D-45D1-91D2-8FAD65F3277C}" type="parTrans" cxnId="{0430987E-8631-4D69-83A1-B98A3BEAFB4B}">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EE21551C-1A54-4386-89E4-504B631EEEF1}" type="sibTrans" cxnId="{0430987E-8631-4D69-83A1-B98A3BEAFB4B}">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2C2BC2C8-E9B9-4374-8608-C8897C77DFE3}">
      <dgm:prSet phldrT="[文字]" custT="1"/>
      <dgm:spPr/>
      <dgm:t>
        <a:bodyPr/>
        <a:lstStyle/>
        <a:p>
          <a:pPr>
            <a:lnSpc>
              <a:spcPct val="90000"/>
            </a:lnSpc>
          </a:pPr>
          <a:r>
            <a:rPr lang="zh-TW" altLang="en-US" sz="3600" baseline="0" dirty="0">
              <a:solidFill>
                <a:srgbClr val="FF0000"/>
              </a:solidFill>
              <a:latin typeface="Arial Unicode MS" panose="020B0604020202020204" pitchFamily="34" charset="-120"/>
              <a:ea typeface="微軟正黑體" panose="020B0604030504040204" pitchFamily="34" charset="-120"/>
            </a:rPr>
            <a:t>趾縫有滲液時</a:t>
          </a:r>
        </a:p>
      </dgm:t>
    </dgm:pt>
    <dgm:pt modelId="{9ED80F4D-2AA6-41D7-84D1-6807407F2C4F}" type="parTrans" cxnId="{57777982-86DA-45EB-874B-27C01F49137A}">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D281D247-40CF-4C5E-9FDB-A1F6613869C1}" type="sibTrans" cxnId="{57777982-86DA-45EB-874B-27C01F49137A}">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A609647C-0D80-40B3-A35B-1593549BDA8B}">
      <dgm:prSet phldrT="[文字]" custT="1"/>
      <dgm:spPr/>
      <dgm:t>
        <a:bodyPr/>
        <a:lstStyle/>
        <a:p>
          <a:pPr>
            <a:lnSpc>
              <a:spcPct val="90000"/>
            </a:lnSpc>
          </a:pPr>
          <a:r>
            <a:rPr lang="zh-TW" altLang="en-US" sz="3600" baseline="0" dirty="0">
              <a:solidFill>
                <a:srgbClr val="0000CC"/>
              </a:solidFill>
              <a:latin typeface="Arial Unicode MS" panose="020B0604020202020204" pitchFamily="34" charset="-120"/>
              <a:ea typeface="微軟正黑體" panose="020B0604030504040204" pitchFamily="34" charset="-120"/>
            </a:rPr>
            <a:t>海藻膠剪成條狀</a:t>
          </a:r>
        </a:p>
      </dgm:t>
    </dgm:pt>
    <dgm:pt modelId="{E5F43D17-C94C-4FF2-9CFC-D22821356FD3}" type="parTrans" cxnId="{5EA91DA1-0E37-4FCA-8D5A-643262A4A1A6}">
      <dgm:prSet/>
      <dgm:spPr/>
      <dgm:t>
        <a:bodyPr/>
        <a:lstStyle/>
        <a:p>
          <a:endParaRPr lang="zh-TW" altLang="en-US"/>
        </a:p>
      </dgm:t>
    </dgm:pt>
    <dgm:pt modelId="{24987FA8-96F1-4128-BBBD-21C89856B5CF}" type="sibTrans" cxnId="{5EA91DA1-0E37-4FCA-8D5A-643262A4A1A6}">
      <dgm:prSet/>
      <dgm:spPr/>
      <dgm:t>
        <a:bodyPr/>
        <a:lstStyle/>
        <a:p>
          <a:endParaRPr lang="zh-TW" altLang="en-US"/>
        </a:p>
      </dgm:t>
    </dgm:pt>
    <dgm:pt modelId="{888C81C3-95E2-43CE-83CF-A5B69304EA11}">
      <dgm:prSet phldrT="[文字]" custT="1"/>
      <dgm:spPr/>
      <dgm:t>
        <a:bodyPr/>
        <a:lstStyle/>
        <a:p>
          <a:pPr>
            <a:lnSpc>
              <a:spcPct val="90000"/>
            </a:lnSpc>
          </a:pPr>
          <a:r>
            <a:rPr lang="zh-TW" altLang="en-US" sz="3600" baseline="0" dirty="0">
              <a:solidFill>
                <a:srgbClr val="0000CC"/>
              </a:solidFill>
              <a:latin typeface="Arial Unicode MS" panose="020B0604020202020204" pitchFamily="34" charset="-120"/>
              <a:ea typeface="微軟正黑體" panose="020B0604030504040204" pitchFamily="34" charset="-120"/>
            </a:rPr>
            <a:t>趾縫填塞海藻膠</a:t>
          </a:r>
        </a:p>
      </dgm:t>
    </dgm:pt>
    <dgm:pt modelId="{A3401AEC-70B1-4EFD-98D0-0F5E3BC324B6}" type="parTrans" cxnId="{035E9136-3BF6-45AD-AF07-90916230066B}">
      <dgm:prSet/>
      <dgm:spPr/>
      <dgm:t>
        <a:bodyPr/>
        <a:lstStyle/>
        <a:p>
          <a:endParaRPr lang="zh-TW" altLang="en-US"/>
        </a:p>
      </dgm:t>
    </dgm:pt>
    <dgm:pt modelId="{21917D88-4A6F-4DEB-9633-829D7F3A5212}" type="sibTrans" cxnId="{035E9136-3BF6-45AD-AF07-90916230066B}">
      <dgm:prSet/>
      <dgm:spPr/>
      <dgm:t>
        <a:bodyPr/>
        <a:lstStyle/>
        <a:p>
          <a:endParaRPr lang="zh-TW" altLang="en-US"/>
        </a:p>
      </dgm:t>
    </dgm:pt>
    <dgm:pt modelId="{607AAB40-3A81-40C0-A8A7-44ECDF1ACDD9}">
      <dgm:prSet phldrT="[文字]" custT="1"/>
      <dgm:spPr/>
      <dgm:t>
        <a:bodyPr/>
        <a:lstStyle/>
        <a:p>
          <a:pPr>
            <a:lnSpc>
              <a:spcPct val="90000"/>
            </a:lnSpc>
          </a:pPr>
          <a:r>
            <a:rPr lang="zh-TW" altLang="en-US" sz="3600" baseline="0" dirty="0">
              <a:solidFill>
                <a:srgbClr val="0000CC"/>
              </a:solidFill>
              <a:latin typeface="Arial Unicode MS" panose="020B0604020202020204" pitchFamily="34" charset="-120"/>
              <a:ea typeface="微軟正黑體" panose="020B0604030504040204" pitchFamily="34" charset="-120"/>
            </a:rPr>
            <a:t>貼上敷料→以束套固定</a:t>
          </a:r>
        </a:p>
      </dgm:t>
    </dgm:pt>
    <dgm:pt modelId="{1CA8A319-023C-40A6-BB9B-6B918A377E51}" type="parTrans" cxnId="{B37D404F-AEDD-403A-8423-6C2F20B91878}">
      <dgm:prSet/>
      <dgm:spPr/>
      <dgm:t>
        <a:bodyPr/>
        <a:lstStyle/>
        <a:p>
          <a:endParaRPr lang="zh-TW" altLang="en-US"/>
        </a:p>
      </dgm:t>
    </dgm:pt>
    <dgm:pt modelId="{FC2B0570-BE94-4BDD-B3EE-754F95DBE14D}" type="sibTrans" cxnId="{B37D404F-AEDD-403A-8423-6C2F20B91878}">
      <dgm:prSet/>
      <dgm:spPr/>
      <dgm:t>
        <a:bodyPr/>
        <a:lstStyle/>
        <a:p>
          <a:endParaRPr lang="zh-TW" altLang="en-US"/>
        </a:p>
      </dgm:t>
    </dgm:pt>
    <dgm:pt modelId="{D1AC796B-CF94-46D4-9CD4-5C4F34141DB4}" type="pres">
      <dgm:prSet presAssocID="{BDC4FB18-B95D-44DF-AC74-055ED01C23E9}" presName="Name0" presStyleCnt="0">
        <dgm:presLayoutVars>
          <dgm:chMax/>
          <dgm:chPref/>
          <dgm:dir/>
          <dgm:animLvl val="lvl"/>
        </dgm:presLayoutVars>
      </dgm:prSet>
      <dgm:spPr/>
      <dgm:t>
        <a:bodyPr/>
        <a:lstStyle/>
        <a:p>
          <a:endParaRPr lang="zh-CN" altLang="en-US"/>
        </a:p>
      </dgm:t>
    </dgm:pt>
    <dgm:pt modelId="{0D155025-7069-4766-AF0C-1E39C69395ED}" type="pres">
      <dgm:prSet presAssocID="{7E80F9F7-3BD0-407D-AF33-CA5EDE6415C6}" presName="composite" presStyleCnt="0"/>
      <dgm:spPr/>
    </dgm:pt>
    <dgm:pt modelId="{2EBEB705-40ED-49A8-981B-1FFA3AC2C650}" type="pres">
      <dgm:prSet presAssocID="{7E80F9F7-3BD0-407D-AF33-CA5EDE6415C6}" presName="ParentAccentShape" presStyleLbl="trBgShp" presStyleIdx="0" presStyleCnt="2" custLinFactNeighborX="-2565" custLinFactNeighborY="3215"/>
      <dgm:spPr/>
    </dgm:pt>
    <dgm:pt modelId="{83A07D72-20F7-4C14-B994-1AF90F52EAA0}" type="pres">
      <dgm:prSet presAssocID="{7E80F9F7-3BD0-407D-AF33-CA5EDE6415C6}" presName="ParentText" presStyleLbl="revTx" presStyleIdx="0" presStyleCnt="2" custScaleX="97952" custScaleY="138290" custLinFactNeighborX="-1414" custLinFactNeighborY="25677">
        <dgm:presLayoutVars>
          <dgm:chMax val="1"/>
          <dgm:chPref val="1"/>
          <dgm:bulletEnabled val="1"/>
        </dgm:presLayoutVars>
      </dgm:prSet>
      <dgm:spPr/>
      <dgm:t>
        <a:bodyPr/>
        <a:lstStyle/>
        <a:p>
          <a:endParaRPr lang="zh-CN" altLang="en-US"/>
        </a:p>
      </dgm:t>
    </dgm:pt>
    <dgm:pt modelId="{C7974DF7-D585-46E6-88C6-DF505F84645B}" type="pres">
      <dgm:prSet presAssocID="{7E80F9F7-3BD0-407D-AF33-CA5EDE6415C6}" presName="ChildText" presStyleLbl="revTx" presStyleIdx="1" presStyleCnt="2" custScaleX="118878" custScaleY="151224" custLinFactNeighborX="0" custLinFactNeighborY="-3819">
        <dgm:presLayoutVars>
          <dgm:chMax val="0"/>
          <dgm:chPref val="0"/>
        </dgm:presLayoutVars>
      </dgm:prSet>
      <dgm:spPr/>
      <dgm:t>
        <a:bodyPr/>
        <a:lstStyle/>
        <a:p>
          <a:endParaRPr lang="zh-CN" altLang="en-US"/>
        </a:p>
      </dgm:t>
    </dgm:pt>
    <dgm:pt modelId="{C0701D81-E22A-4DEB-9EAF-EF5B32A5F978}" type="pres">
      <dgm:prSet presAssocID="{7E80F9F7-3BD0-407D-AF33-CA5EDE6415C6}" presName="ChildAccentShape" presStyleLbl="trBgShp" presStyleIdx="1" presStyleCnt="2"/>
      <dgm:spPr/>
    </dgm:pt>
    <dgm:pt modelId="{4C008DC1-E643-4AAC-B081-B771915EF79C}" type="pres">
      <dgm:prSet presAssocID="{7E80F9F7-3BD0-407D-AF33-CA5EDE6415C6}" presName="Image" presStyleLbl="alignImgPlace1" presStyleIdx="0" presStyleCnt="1"/>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Lst>
  <dgm:cxnLst>
    <dgm:cxn modelId="{B37D404F-AEDD-403A-8423-6C2F20B91878}" srcId="{2C2BC2C8-E9B9-4374-8608-C8897C77DFE3}" destId="{607AAB40-3A81-40C0-A8A7-44ECDF1ACDD9}" srcOrd="2" destOrd="0" parTransId="{1CA8A319-023C-40A6-BB9B-6B918A377E51}" sibTransId="{FC2B0570-BE94-4BDD-B3EE-754F95DBE14D}"/>
    <dgm:cxn modelId="{57777982-86DA-45EB-874B-27C01F49137A}" srcId="{7E80F9F7-3BD0-407D-AF33-CA5EDE6415C6}" destId="{2C2BC2C8-E9B9-4374-8608-C8897C77DFE3}" srcOrd="0" destOrd="0" parTransId="{9ED80F4D-2AA6-41D7-84D1-6807407F2C4F}" sibTransId="{D281D247-40CF-4C5E-9FDB-A1F6613869C1}"/>
    <dgm:cxn modelId="{0F2D3D4D-EFAD-48DE-AC95-D0717A57C861}" type="presOf" srcId="{BDC4FB18-B95D-44DF-AC74-055ED01C23E9}" destId="{D1AC796B-CF94-46D4-9CD4-5C4F34141DB4}" srcOrd="0" destOrd="0" presId="urn:microsoft.com/office/officeart/2009/3/layout/SnapshotPictureList"/>
    <dgm:cxn modelId="{A590906B-16AE-416D-BA57-E86530AD01C5}" type="presOf" srcId="{2C2BC2C8-E9B9-4374-8608-C8897C77DFE3}" destId="{C7974DF7-D585-46E6-88C6-DF505F84645B}" srcOrd="0" destOrd="0" presId="urn:microsoft.com/office/officeart/2009/3/layout/SnapshotPictureList"/>
    <dgm:cxn modelId="{31C391E1-0230-4630-8BE7-7C781F50971A}" type="presOf" srcId="{7E80F9F7-3BD0-407D-AF33-CA5EDE6415C6}" destId="{83A07D72-20F7-4C14-B994-1AF90F52EAA0}" srcOrd="0" destOrd="0" presId="urn:microsoft.com/office/officeart/2009/3/layout/SnapshotPictureList"/>
    <dgm:cxn modelId="{0209E850-741D-4208-B2CD-C370867CC2CF}" type="presOf" srcId="{888C81C3-95E2-43CE-83CF-A5B69304EA11}" destId="{C7974DF7-D585-46E6-88C6-DF505F84645B}" srcOrd="0" destOrd="2" presId="urn:microsoft.com/office/officeart/2009/3/layout/SnapshotPictureList"/>
    <dgm:cxn modelId="{0430987E-8631-4D69-83A1-B98A3BEAFB4B}" srcId="{BDC4FB18-B95D-44DF-AC74-055ED01C23E9}" destId="{7E80F9F7-3BD0-407D-AF33-CA5EDE6415C6}" srcOrd="0" destOrd="0" parTransId="{2A604786-0D7D-45D1-91D2-8FAD65F3277C}" sibTransId="{EE21551C-1A54-4386-89E4-504B631EEEF1}"/>
    <dgm:cxn modelId="{7A9B8F6C-7FEB-4BE7-97CE-CF3AF65D186F}" type="presOf" srcId="{607AAB40-3A81-40C0-A8A7-44ECDF1ACDD9}" destId="{C7974DF7-D585-46E6-88C6-DF505F84645B}" srcOrd="0" destOrd="3" presId="urn:microsoft.com/office/officeart/2009/3/layout/SnapshotPictureList"/>
    <dgm:cxn modelId="{85F601ED-AC56-481F-99CD-610806DF14EB}" type="presOf" srcId="{A609647C-0D80-40B3-A35B-1593549BDA8B}" destId="{C7974DF7-D585-46E6-88C6-DF505F84645B}" srcOrd="0" destOrd="1" presId="urn:microsoft.com/office/officeart/2009/3/layout/SnapshotPictureList"/>
    <dgm:cxn modelId="{5EA91DA1-0E37-4FCA-8D5A-643262A4A1A6}" srcId="{2C2BC2C8-E9B9-4374-8608-C8897C77DFE3}" destId="{A609647C-0D80-40B3-A35B-1593549BDA8B}" srcOrd="0" destOrd="0" parTransId="{E5F43D17-C94C-4FF2-9CFC-D22821356FD3}" sibTransId="{24987FA8-96F1-4128-BBBD-21C89856B5CF}"/>
    <dgm:cxn modelId="{035E9136-3BF6-45AD-AF07-90916230066B}" srcId="{2C2BC2C8-E9B9-4374-8608-C8897C77DFE3}" destId="{888C81C3-95E2-43CE-83CF-A5B69304EA11}" srcOrd="1" destOrd="0" parTransId="{A3401AEC-70B1-4EFD-98D0-0F5E3BC324B6}" sibTransId="{21917D88-4A6F-4DEB-9633-829D7F3A5212}"/>
    <dgm:cxn modelId="{B78F2EA5-2B86-466A-9F57-5C57303E5E2A}" type="presParOf" srcId="{D1AC796B-CF94-46D4-9CD4-5C4F34141DB4}" destId="{0D155025-7069-4766-AF0C-1E39C69395ED}" srcOrd="0" destOrd="0" presId="urn:microsoft.com/office/officeart/2009/3/layout/SnapshotPictureList"/>
    <dgm:cxn modelId="{C2F5622A-D253-419A-A1E3-B8B11CD9BEC9}" type="presParOf" srcId="{0D155025-7069-4766-AF0C-1E39C69395ED}" destId="{2EBEB705-40ED-49A8-981B-1FFA3AC2C650}" srcOrd="0" destOrd="0" presId="urn:microsoft.com/office/officeart/2009/3/layout/SnapshotPictureList"/>
    <dgm:cxn modelId="{A4C58E2B-0535-4E1D-B33A-DDD34B2A0D73}" type="presParOf" srcId="{0D155025-7069-4766-AF0C-1E39C69395ED}" destId="{83A07D72-20F7-4C14-B994-1AF90F52EAA0}" srcOrd="1" destOrd="0" presId="urn:microsoft.com/office/officeart/2009/3/layout/SnapshotPictureList"/>
    <dgm:cxn modelId="{DE06BD7F-E88E-4296-B1FB-AB8990B97420}" type="presParOf" srcId="{0D155025-7069-4766-AF0C-1E39C69395ED}" destId="{C7974DF7-D585-46E6-88C6-DF505F84645B}" srcOrd="2" destOrd="0" presId="urn:microsoft.com/office/officeart/2009/3/layout/SnapshotPictureList"/>
    <dgm:cxn modelId="{D7D3C5D6-6D87-4748-9AED-1059B5827B31}" type="presParOf" srcId="{0D155025-7069-4766-AF0C-1E39C69395ED}" destId="{C0701D81-E22A-4DEB-9EAF-EF5B32A5F978}" srcOrd="3" destOrd="0" presId="urn:microsoft.com/office/officeart/2009/3/layout/SnapshotPictureList"/>
    <dgm:cxn modelId="{B055C4CE-BE72-4C1E-B454-F7844F4BE4CF}" type="presParOf" srcId="{0D155025-7069-4766-AF0C-1E39C69395ED}" destId="{4C008DC1-E643-4AAC-B081-B771915EF79C}" srcOrd="4" destOrd="0" presId="urn:microsoft.com/office/officeart/2009/3/layout/SnapshotPictureList"/>
  </dgm:cxnLst>
  <dgm:bg/>
  <dgm:whole>
    <a:ln>
      <a:solidFill>
        <a:schemeClr val="accent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5774F3A-57C7-4BC3-AEDD-FD6869F8C618}" type="doc">
      <dgm:prSet loTypeId="urn:microsoft.com/office/officeart/2011/layout/Picture Frame#2" loCatId="picture" qsTypeId="urn:microsoft.com/office/officeart/2005/8/quickstyle/simple1" qsCatId="simple" csTypeId="urn:microsoft.com/office/officeart/2005/8/colors/accent1_1" csCatId="accent1" phldr="1"/>
      <dgm:spPr/>
      <dgm:t>
        <a:bodyPr/>
        <a:lstStyle/>
        <a:p>
          <a:endParaRPr lang="zh-TW" altLang="en-US"/>
        </a:p>
      </dgm:t>
    </dgm:pt>
    <dgm:pt modelId="{EEE14D6C-0162-4F4E-AE4C-AE04801D36F6}">
      <dgm:prSet phldrT="[文字]" custT="1"/>
      <dgm:spPr>
        <a:xfrm>
          <a:off x="1627" y="1165674"/>
          <a:ext cx="1822561" cy="192904"/>
        </a:xfrm>
        <a:noFill/>
        <a:ln>
          <a:noFill/>
        </a:ln>
        <a:effectLst/>
      </dgm:spPr>
      <dgm:t>
        <a:bodyPr/>
        <a:lstStyle/>
        <a:p>
          <a:pPr algn="l"/>
          <a:r>
            <a:rPr lang="zh-TW" altLang="en-US" sz="2800" b="0" baseline="0">
              <a:solidFill>
                <a:srgbClr val="0000CC"/>
              </a:solidFill>
              <a:latin typeface="Times New Roman" panose="02020603050405020304" pitchFamily="18" charset="0"/>
              <a:ea typeface="微軟正黑體" panose="020B0604030504040204" pitchFamily="34" charset="-120"/>
              <a:cs typeface="+mn-cs"/>
            </a:rPr>
            <a:t>左腳掌有大水皰</a:t>
          </a:r>
        </a:p>
      </dgm:t>
    </dgm:pt>
    <dgm:pt modelId="{243C5FCA-3417-4F77-9A20-6BF0F752C6B0}" type="parTrans" cxnId="{6C1250D7-6D6D-4BDD-ADD3-3B5AD415F442}">
      <dgm:prSet/>
      <dgm:spPr/>
      <dgm:t>
        <a:bodyPr/>
        <a:lstStyle/>
        <a:p>
          <a:pPr algn="l"/>
          <a:endParaRPr lang="zh-TW" altLang="en-US" sz="2800" b="0" baseline="0">
            <a:solidFill>
              <a:srgbClr val="0000CC"/>
            </a:solidFill>
            <a:latin typeface="Times New Roman" panose="02020603050405020304" pitchFamily="18" charset="0"/>
            <a:ea typeface="微軟正黑體" panose="020B0604030504040204" pitchFamily="34" charset="-120"/>
          </a:endParaRPr>
        </a:p>
      </dgm:t>
    </dgm:pt>
    <dgm:pt modelId="{1D290744-474A-4FF7-BB3F-C1D6E8945D15}" type="sibTrans" cxnId="{6C1250D7-6D6D-4BDD-ADD3-3B5AD415F442}">
      <dgm:prSet/>
      <dgm:spPr/>
      <dgm:t>
        <a:bodyPr/>
        <a:lstStyle/>
        <a:p>
          <a:pPr algn="l"/>
          <a:endParaRPr lang="zh-TW" altLang="en-US" sz="2800" b="0" baseline="0">
            <a:solidFill>
              <a:srgbClr val="0000CC"/>
            </a:solidFill>
            <a:latin typeface="Times New Roman" panose="02020603050405020304" pitchFamily="18" charset="0"/>
            <a:ea typeface="微軟正黑體" panose="020B0604030504040204" pitchFamily="34" charset="-120"/>
          </a:endParaRPr>
        </a:p>
      </dgm:t>
    </dgm:pt>
    <dgm:pt modelId="{44C3CD81-33AB-4592-BD01-217B4FC44457}">
      <dgm:prSet phldrT="[文字]" custT="1"/>
      <dgm:spPr>
        <a:xfrm>
          <a:off x="2222167" y="2681051"/>
          <a:ext cx="1822561" cy="192904"/>
        </a:xfrm>
        <a:noFill/>
        <a:ln>
          <a:noFill/>
        </a:ln>
        <a:effectLst/>
      </dgm:spPr>
      <dgm:t>
        <a:bodyPr/>
        <a:lstStyle/>
        <a:p>
          <a:pPr algn="l"/>
          <a:r>
            <a:rPr lang="zh-TW" altLang="en-US" sz="2800" b="0" baseline="0">
              <a:solidFill>
                <a:srgbClr val="0000CC"/>
              </a:solidFill>
              <a:latin typeface="Times New Roman" panose="02020603050405020304" pitchFamily="18" charset="0"/>
              <a:ea typeface="微軟正黑體" panose="020B0604030504040204" pitchFamily="34" charset="-120"/>
              <a:cs typeface="+mn-cs"/>
            </a:rPr>
            <a:t>左腳傷口逐漸進步</a:t>
          </a:r>
        </a:p>
      </dgm:t>
    </dgm:pt>
    <dgm:pt modelId="{C56B7C31-F06B-4AA5-8746-EF9E06193844}" type="parTrans" cxnId="{617EFC20-EE5C-4627-ADE7-B4A2B9F662FB}">
      <dgm:prSet/>
      <dgm:spPr/>
      <dgm:t>
        <a:bodyPr/>
        <a:lstStyle/>
        <a:p>
          <a:pPr algn="l"/>
          <a:endParaRPr lang="zh-TW" altLang="en-US" sz="2800" b="0" baseline="0">
            <a:solidFill>
              <a:srgbClr val="0000CC"/>
            </a:solidFill>
            <a:latin typeface="Times New Roman" panose="02020603050405020304" pitchFamily="18" charset="0"/>
            <a:ea typeface="微軟正黑體" panose="020B0604030504040204" pitchFamily="34" charset="-120"/>
          </a:endParaRPr>
        </a:p>
      </dgm:t>
    </dgm:pt>
    <dgm:pt modelId="{F49285B1-F93C-47C4-B082-D48C8341C1BF}" type="sibTrans" cxnId="{617EFC20-EE5C-4627-ADE7-B4A2B9F662FB}">
      <dgm:prSet/>
      <dgm:spPr/>
      <dgm:t>
        <a:bodyPr/>
        <a:lstStyle/>
        <a:p>
          <a:pPr algn="l"/>
          <a:endParaRPr lang="zh-TW" altLang="en-US" sz="2800" b="0" baseline="0">
            <a:solidFill>
              <a:srgbClr val="0000CC"/>
            </a:solidFill>
            <a:latin typeface="Times New Roman" panose="02020603050405020304" pitchFamily="18" charset="0"/>
            <a:ea typeface="微軟正黑體" panose="020B0604030504040204" pitchFamily="34" charset="-120"/>
          </a:endParaRPr>
        </a:p>
      </dgm:t>
    </dgm:pt>
    <dgm:pt modelId="{F6A0F80F-466F-4A9B-88DE-A089A094DD78}">
      <dgm:prSet custT="1"/>
      <dgm:spPr>
        <a:xfrm>
          <a:off x="2202908" y="1176045"/>
          <a:ext cx="2044604" cy="192904"/>
        </a:xfrm>
        <a:noFill/>
        <a:ln>
          <a:noFill/>
        </a:ln>
        <a:effectLst/>
      </dgm:spPr>
      <dgm:t>
        <a:bodyPr/>
        <a:lstStyle/>
        <a:p>
          <a:r>
            <a:rPr lang="zh-TW" altLang="en-US" sz="2800" b="0" baseline="0">
              <a:solidFill>
                <a:srgbClr val="0000CC"/>
              </a:solidFill>
              <a:latin typeface="Times New Roman" panose="02020603050405020304" pitchFamily="18" charset="0"/>
              <a:ea typeface="微軟正黑體" panose="020B0604030504040204" pitchFamily="34" charset="-120"/>
              <a:cs typeface="+mn-cs"/>
            </a:rPr>
            <a:t>刺破水皰保留皮，排空液體</a:t>
          </a:r>
        </a:p>
      </dgm:t>
    </dgm:pt>
    <dgm:pt modelId="{F94B0648-CE65-4A73-A5F1-DB4CFD223455}" type="parTrans" cxnId="{CCEE0D8D-2791-41E6-BD07-FFE107E41E8A}">
      <dgm:prSet/>
      <dgm:spPr/>
      <dgm:t>
        <a:bodyPr/>
        <a:lstStyle/>
        <a:p>
          <a:endParaRPr lang="zh-TW" altLang="en-US" sz="2800" b="0" baseline="0">
            <a:solidFill>
              <a:srgbClr val="0000CC"/>
            </a:solidFill>
            <a:latin typeface="Times New Roman" panose="02020603050405020304" pitchFamily="18" charset="0"/>
            <a:ea typeface="微軟正黑體" panose="020B0604030504040204" pitchFamily="34" charset="-120"/>
          </a:endParaRPr>
        </a:p>
      </dgm:t>
    </dgm:pt>
    <dgm:pt modelId="{1226D69E-3C99-4EA1-8FB9-2AC97F3A694A}" type="sibTrans" cxnId="{CCEE0D8D-2791-41E6-BD07-FFE107E41E8A}">
      <dgm:prSet/>
      <dgm:spPr/>
      <dgm:t>
        <a:bodyPr/>
        <a:lstStyle/>
        <a:p>
          <a:endParaRPr lang="zh-TW" altLang="en-US" sz="2800" b="0" baseline="0">
            <a:solidFill>
              <a:srgbClr val="0000CC"/>
            </a:solidFill>
            <a:latin typeface="Times New Roman" panose="02020603050405020304" pitchFamily="18" charset="0"/>
            <a:ea typeface="微軟正黑體" panose="020B0604030504040204" pitchFamily="34" charset="-120"/>
          </a:endParaRPr>
        </a:p>
      </dgm:t>
    </dgm:pt>
    <dgm:pt modelId="{F7543DD4-2159-40E2-B4F3-F24CBEAC9DC7}">
      <dgm:prSet custT="1"/>
      <dgm:spPr>
        <a:xfrm>
          <a:off x="57138" y="2681051"/>
          <a:ext cx="1822561" cy="192904"/>
        </a:xfrm>
        <a:noFill/>
        <a:ln>
          <a:noFill/>
        </a:ln>
        <a:effectLst/>
      </dgm:spPr>
      <dgm:t>
        <a:bodyPr/>
        <a:lstStyle/>
        <a:p>
          <a:r>
            <a:rPr lang="zh-TW" altLang="en-US" sz="2800" b="0" baseline="0">
              <a:solidFill>
                <a:srgbClr val="0000CC"/>
              </a:solidFill>
              <a:latin typeface="Times New Roman" panose="02020603050405020304" pitchFamily="18" charset="0"/>
              <a:ea typeface="微軟正黑體" panose="020B0604030504040204" pitchFamily="34" charset="-120"/>
              <a:cs typeface="+mn-cs"/>
            </a:rPr>
            <a:t>經過</a:t>
          </a:r>
          <a:r>
            <a:rPr lang="en-US" altLang="zh-TW" sz="2800" b="0" baseline="0">
              <a:solidFill>
                <a:srgbClr val="0000CC"/>
              </a:solidFill>
              <a:latin typeface="Times New Roman" panose="02020603050405020304" pitchFamily="18" charset="0"/>
              <a:ea typeface="微軟正黑體" panose="020B0604030504040204" pitchFamily="34" charset="-120"/>
              <a:cs typeface="+mn-cs"/>
            </a:rPr>
            <a:t>2</a:t>
          </a:r>
          <a:r>
            <a:rPr lang="zh-TW" altLang="en-US" sz="2800" b="0" baseline="0">
              <a:solidFill>
                <a:srgbClr val="0000CC"/>
              </a:solidFill>
              <a:latin typeface="Times New Roman" panose="02020603050405020304" pitchFamily="18" charset="0"/>
              <a:ea typeface="微軟正黑體" panose="020B0604030504040204" pitchFamily="34" charset="-120"/>
              <a:cs typeface="+mn-cs"/>
            </a:rPr>
            <a:t>個多星期的傷口</a:t>
          </a:r>
        </a:p>
      </dgm:t>
    </dgm:pt>
    <dgm:pt modelId="{CEA8D93F-9115-459F-A206-4F9DFA90FFC4}" type="parTrans" cxnId="{8160BA7F-E5DB-4DF5-970B-33FF19D00D2C}">
      <dgm:prSet/>
      <dgm:spPr/>
      <dgm:t>
        <a:bodyPr/>
        <a:lstStyle/>
        <a:p>
          <a:endParaRPr lang="zh-TW" altLang="en-US" sz="2800" b="0" baseline="0">
            <a:solidFill>
              <a:srgbClr val="0000CC"/>
            </a:solidFill>
            <a:latin typeface="Times New Roman" panose="02020603050405020304" pitchFamily="18" charset="0"/>
            <a:ea typeface="微軟正黑體" panose="020B0604030504040204" pitchFamily="34" charset="-120"/>
          </a:endParaRPr>
        </a:p>
      </dgm:t>
    </dgm:pt>
    <dgm:pt modelId="{BF87BEE5-0424-4A6D-B64D-7B9E93C3E5FE}" type="sibTrans" cxnId="{8160BA7F-E5DB-4DF5-970B-33FF19D00D2C}">
      <dgm:prSet/>
      <dgm:spPr/>
      <dgm:t>
        <a:bodyPr/>
        <a:lstStyle/>
        <a:p>
          <a:endParaRPr lang="zh-TW" altLang="en-US" sz="2800" b="0" baseline="0">
            <a:solidFill>
              <a:srgbClr val="0000CC"/>
            </a:solidFill>
            <a:latin typeface="Times New Roman" panose="02020603050405020304" pitchFamily="18" charset="0"/>
            <a:ea typeface="微軟正黑體" panose="020B0604030504040204" pitchFamily="34" charset="-120"/>
          </a:endParaRPr>
        </a:p>
      </dgm:t>
    </dgm:pt>
    <dgm:pt modelId="{0499307E-9895-4070-9C8A-6CDAEA346E3F}" type="pres">
      <dgm:prSet presAssocID="{65774F3A-57C7-4BC3-AEDD-FD6869F8C618}" presName="Name0" presStyleCnt="0">
        <dgm:presLayoutVars>
          <dgm:chMax/>
          <dgm:chPref/>
          <dgm:dir/>
        </dgm:presLayoutVars>
      </dgm:prSet>
      <dgm:spPr/>
      <dgm:t>
        <a:bodyPr/>
        <a:lstStyle/>
        <a:p>
          <a:endParaRPr lang="zh-CN" altLang="en-US"/>
        </a:p>
      </dgm:t>
    </dgm:pt>
    <dgm:pt modelId="{06678F37-5639-4CD8-9B37-0B9A311A3C37}" type="pres">
      <dgm:prSet presAssocID="{EEE14D6C-0162-4F4E-AE4C-AE04801D36F6}" presName="composite" presStyleCnt="0"/>
      <dgm:spPr/>
    </dgm:pt>
    <dgm:pt modelId="{004C3ED7-7B8B-435D-B1D0-AAE04498A8C7}" type="pres">
      <dgm:prSet presAssocID="{EEE14D6C-0162-4F4E-AE4C-AE04801D36F6}" presName="ParentText" presStyleLbl="revTx" presStyleIdx="0" presStyleCnt="4" custLinFactNeighborX="6970" custLinFactNeighborY="14302">
        <dgm:presLayoutVars>
          <dgm:chMax val="0"/>
          <dgm:chPref val="0"/>
          <dgm:bulletEnabled val="1"/>
        </dgm:presLayoutVars>
      </dgm:prSet>
      <dgm:spPr>
        <a:prstGeom prst="rect">
          <a:avLst/>
        </a:prstGeom>
      </dgm:spPr>
      <dgm:t>
        <a:bodyPr/>
        <a:lstStyle/>
        <a:p>
          <a:endParaRPr lang="zh-CN" altLang="en-US"/>
        </a:p>
      </dgm:t>
    </dgm:pt>
    <dgm:pt modelId="{D0BFE7F6-B7F8-4166-8777-92B5BB5AF4B1}" type="pres">
      <dgm:prSet presAssocID="{EEE14D6C-0162-4F4E-AE4C-AE04801D36F6}" presName="Accent1" presStyleLbl="parChTrans1D1" presStyleIdx="0" presStyleCnt="4" custLinFactNeighborX="8029" custLinFactNeighborY="2254"/>
      <dgm:spPr>
        <a:xfrm>
          <a:off x="2" y="221091"/>
          <a:ext cx="1825710" cy="1172987"/>
        </a:xfrm>
        <a:prstGeom prst="rect">
          <a:avLst/>
        </a:prstGeom>
        <a:noFill/>
        <a:ln w="12700" cap="flat" cmpd="sng" algn="ctr">
          <a:solidFill>
            <a:srgbClr val="759FC5"/>
          </a:solidFill>
          <a:prstDash val="solid"/>
          <a:miter lim="800000"/>
        </a:ln>
        <a:effectLst/>
      </dgm:spPr>
    </dgm:pt>
    <dgm:pt modelId="{44EED632-AC4F-42ED-BF9A-C1505F818F90}" type="pres">
      <dgm:prSet presAssocID="{EEE14D6C-0162-4F4E-AE4C-AE04801D36F6}" presName="Image" presStyleLbl="alignImgPlace1" presStyleIdx="0" presStyleCnt="4" custLinFactNeighborX="7072" custLinFactNeighborY="-1048"/>
      <dgm:spPr>
        <a:xfrm>
          <a:off x="124487" y="25852"/>
          <a:ext cx="1826300" cy="1127365"/>
        </a:xfrm>
        <a:prstGeom prst="rect">
          <a:avLst/>
        </a:prstGeom>
        <a:blipFill rotWithShape="1">
          <a:blip xmlns:r="http://schemas.openxmlformats.org/officeDocument/2006/relationships" r:embed="rId1"/>
          <a:stretch>
            <a:fillRect/>
          </a:stretch>
        </a:blipFill>
        <a:ln w="12700" cap="flat" cmpd="sng" algn="ctr">
          <a:solidFill>
            <a:srgbClr val="5B9BD5">
              <a:shade val="80000"/>
              <a:hueOff val="0"/>
              <a:satOff val="0"/>
              <a:lumOff val="0"/>
              <a:alphaOff val="0"/>
            </a:srgbClr>
          </a:solidFill>
          <a:prstDash val="solid"/>
          <a:miter lim="800000"/>
        </a:ln>
        <a:effectLst/>
      </dgm:spPr>
    </dgm:pt>
    <dgm:pt modelId="{D2A64779-6213-42BF-A39A-998D0E073250}" type="pres">
      <dgm:prSet presAssocID="{1D290744-474A-4FF7-BB3F-C1D6E8945D15}" presName="sibTrans" presStyleCnt="0"/>
      <dgm:spPr/>
    </dgm:pt>
    <dgm:pt modelId="{8FFBC5E1-DFC4-45AA-9EC0-CFF443471BD4}" type="pres">
      <dgm:prSet presAssocID="{F6A0F80F-466F-4A9B-88DE-A089A094DD78}" presName="composite" presStyleCnt="0"/>
      <dgm:spPr/>
    </dgm:pt>
    <dgm:pt modelId="{5BD7CF6A-E4AA-4D96-A317-F18E29F55E10}" type="pres">
      <dgm:prSet presAssocID="{F6A0F80F-466F-4A9B-88DE-A089A094DD78}" presName="ParentText" presStyleLbl="revTx" presStyleIdx="1" presStyleCnt="4" custScaleX="121971" custScaleY="80296" custLinFactNeighborX="5066" custLinFactNeighborY="19678">
        <dgm:presLayoutVars>
          <dgm:chMax val="0"/>
          <dgm:chPref val="0"/>
          <dgm:bulletEnabled val="1"/>
        </dgm:presLayoutVars>
      </dgm:prSet>
      <dgm:spPr>
        <a:prstGeom prst="rect">
          <a:avLst/>
        </a:prstGeom>
      </dgm:spPr>
      <dgm:t>
        <a:bodyPr/>
        <a:lstStyle/>
        <a:p>
          <a:endParaRPr lang="zh-CN" altLang="en-US"/>
        </a:p>
      </dgm:t>
    </dgm:pt>
    <dgm:pt modelId="{EA0A8620-CCBA-4E48-8855-C0B11235C68E}" type="pres">
      <dgm:prSet presAssocID="{F6A0F80F-466F-4A9B-88DE-A089A094DD78}" presName="Accent1" presStyleLbl="parChTrans1D1" presStyleIdx="1" presStyleCnt="4" custLinFactNeighborX="-4124" custLinFactNeighborY="3464"/>
      <dgm:spPr>
        <a:xfrm>
          <a:off x="2255313" y="214100"/>
          <a:ext cx="1825710" cy="1172987"/>
        </a:xfrm>
        <a:prstGeom prst="rect">
          <a:avLst/>
        </a:prstGeom>
        <a:noFill/>
        <a:ln w="12700" cap="flat" cmpd="sng" algn="ctr">
          <a:solidFill>
            <a:srgbClr val="759FC5"/>
          </a:solidFill>
          <a:prstDash val="solid"/>
          <a:miter lim="800000"/>
        </a:ln>
        <a:effectLst/>
      </dgm:spPr>
    </dgm:pt>
    <dgm:pt modelId="{5CD2421B-EB03-4EE1-850A-EA73A2BBBA7B}" type="pres">
      <dgm:prSet presAssocID="{F6A0F80F-466F-4A9B-88DE-A089A094DD78}" presName="Image" presStyleLbl="alignImgPlace1" presStyleIdx="1" presStyleCnt="4" custLinFactNeighborX="-4936" custLinFactNeighborY="-1048"/>
      <dgm:spPr>
        <a:xfrm>
          <a:off x="2361199" y="21556"/>
          <a:ext cx="1826300" cy="1127365"/>
        </a:xfrm>
        <a:prstGeom prst="rect">
          <a:avLst/>
        </a:prstGeom>
        <a:blipFill rotWithShape="1">
          <a:blip xmlns:r="http://schemas.openxmlformats.org/officeDocument/2006/relationships" r:embed="rId2"/>
          <a:stretch>
            <a:fillRect/>
          </a:stretch>
        </a:blipFill>
        <a:ln w="12700" cap="flat" cmpd="sng" algn="ctr">
          <a:solidFill>
            <a:srgbClr val="5B9BD5">
              <a:shade val="80000"/>
              <a:hueOff val="0"/>
              <a:satOff val="0"/>
              <a:lumOff val="0"/>
              <a:alphaOff val="0"/>
            </a:srgbClr>
          </a:solidFill>
          <a:prstDash val="solid"/>
          <a:miter lim="800000"/>
        </a:ln>
        <a:effectLst/>
      </dgm:spPr>
    </dgm:pt>
    <dgm:pt modelId="{17A35F6A-43AD-47F6-BC9D-D679847AFE00}" type="pres">
      <dgm:prSet presAssocID="{1226D69E-3C99-4EA1-8FB9-2AC97F3A694A}" presName="sibTrans" presStyleCnt="0"/>
      <dgm:spPr/>
    </dgm:pt>
    <dgm:pt modelId="{75C6F772-9799-4628-806F-BEBD3F3BCBF7}" type="pres">
      <dgm:prSet presAssocID="{F7543DD4-2159-40E2-B4F3-F24CBEAC9DC7}" presName="composite" presStyleCnt="0"/>
      <dgm:spPr/>
    </dgm:pt>
    <dgm:pt modelId="{0D5D1206-1395-4120-AC60-18EA4DF9EC84}" type="pres">
      <dgm:prSet presAssocID="{F7543DD4-2159-40E2-B4F3-F24CBEAC9DC7}" presName="ParentText" presStyleLbl="revTx" presStyleIdx="2" presStyleCnt="4" custLinFactNeighborY="-24113">
        <dgm:presLayoutVars>
          <dgm:chMax val="0"/>
          <dgm:chPref val="0"/>
          <dgm:bulletEnabled val="1"/>
        </dgm:presLayoutVars>
      </dgm:prSet>
      <dgm:spPr>
        <a:prstGeom prst="rect">
          <a:avLst/>
        </a:prstGeom>
      </dgm:spPr>
      <dgm:t>
        <a:bodyPr/>
        <a:lstStyle/>
        <a:p>
          <a:endParaRPr lang="zh-CN" altLang="en-US"/>
        </a:p>
      </dgm:t>
    </dgm:pt>
    <dgm:pt modelId="{252F1493-8849-4C40-8A91-AC40C3C8DB0C}" type="pres">
      <dgm:prSet presAssocID="{F7543DD4-2159-40E2-B4F3-F24CBEAC9DC7}" presName="Accent1" presStyleLbl="parChTrans1D1" presStyleIdx="2" presStyleCnt="4" custLinFactNeighborX="-669" custLinFactNeighborY="-4603"/>
      <dgm:spPr>
        <a:xfrm>
          <a:off x="55513" y="1698370"/>
          <a:ext cx="1825710" cy="1172987"/>
        </a:xfrm>
        <a:prstGeom prst="rect">
          <a:avLst/>
        </a:prstGeom>
        <a:ln w="12700" cap="flat" cmpd="sng" algn="ctr">
          <a:solidFill>
            <a:srgbClr val="759FC5"/>
          </a:solidFill>
          <a:prstDash val="solid"/>
          <a:miter lim="800000"/>
        </a:ln>
        <a:effectLst/>
      </dgm:spPr>
    </dgm:pt>
    <dgm:pt modelId="{E5695B00-835E-4DB9-BE3C-243A3CD819E5}" type="pres">
      <dgm:prSet presAssocID="{F7543DD4-2159-40E2-B4F3-F24CBEAC9DC7}" presName="Image" presStyleLbl="alignImgPlace1" presStyleIdx="2" presStyleCnt="4" custLinFactNeighborX="-1623" custLinFactNeighborY="-9306"/>
      <dgm:spPr>
        <a:xfrm>
          <a:off x="179997" y="1501884"/>
          <a:ext cx="1826300" cy="1127365"/>
        </a:xfrm>
        <a:prstGeom prst="rect">
          <a:avLst/>
        </a:prstGeom>
        <a:blipFill rotWithShape="1">
          <a:blip xmlns:r="http://schemas.openxmlformats.org/officeDocument/2006/relationships" r:embed="rId3"/>
          <a:stretch>
            <a:fillRect/>
          </a:stretch>
        </a:blipFill>
        <a:ln w="12700" cap="flat" cmpd="sng" algn="ctr">
          <a:solidFill>
            <a:srgbClr val="5B9BD5">
              <a:shade val="80000"/>
              <a:hueOff val="0"/>
              <a:satOff val="0"/>
              <a:lumOff val="0"/>
              <a:alphaOff val="0"/>
            </a:srgbClr>
          </a:solidFill>
          <a:prstDash val="solid"/>
          <a:miter lim="800000"/>
        </a:ln>
        <a:effectLst/>
      </dgm:spPr>
    </dgm:pt>
    <dgm:pt modelId="{D5A55D2E-A886-4473-8423-904DC9C30B0E}" type="pres">
      <dgm:prSet presAssocID="{BF87BEE5-0424-4A6D-B64D-7B9E93C3E5FE}" presName="sibTrans" presStyleCnt="0"/>
      <dgm:spPr/>
    </dgm:pt>
    <dgm:pt modelId="{44C3BB24-DE51-4BD1-8449-233550B20E21}" type="pres">
      <dgm:prSet presAssocID="{44C3CD81-33AB-4592-BD01-217B4FC44457}" presName="composite" presStyleCnt="0"/>
      <dgm:spPr/>
    </dgm:pt>
    <dgm:pt modelId="{20921FF2-C632-47FB-8729-FF21AFCF85E4}" type="pres">
      <dgm:prSet presAssocID="{44C3CD81-33AB-4592-BD01-217B4FC44457}" presName="ParentText" presStyleLbl="revTx" presStyleIdx="3" presStyleCnt="4" custLinFactNeighborY="-24113">
        <dgm:presLayoutVars>
          <dgm:chMax val="0"/>
          <dgm:chPref val="0"/>
          <dgm:bulletEnabled val="1"/>
        </dgm:presLayoutVars>
      </dgm:prSet>
      <dgm:spPr>
        <a:prstGeom prst="rect">
          <a:avLst/>
        </a:prstGeom>
      </dgm:spPr>
      <dgm:t>
        <a:bodyPr/>
        <a:lstStyle/>
        <a:p>
          <a:endParaRPr lang="zh-CN" altLang="en-US"/>
        </a:p>
      </dgm:t>
    </dgm:pt>
    <dgm:pt modelId="{C1482A6E-E95D-4558-8852-83BFA61885FC}" type="pres">
      <dgm:prSet presAssocID="{44C3CD81-33AB-4592-BD01-217B4FC44457}" presName="Accent1" presStyleLbl="parChTrans1D1" presStyleIdx="3" presStyleCnt="4" custLinFactNeighborX="-669" custLinFactNeighborY="-4603"/>
      <dgm:spPr>
        <a:xfrm>
          <a:off x="2220543" y="1698370"/>
          <a:ext cx="1825710" cy="1172987"/>
        </a:xfrm>
        <a:prstGeom prst="rect">
          <a:avLst/>
        </a:prstGeom>
        <a:noFill/>
        <a:ln w="12700" cap="flat" cmpd="sng" algn="ctr">
          <a:solidFill>
            <a:srgbClr val="759FC5"/>
          </a:solidFill>
          <a:prstDash val="solid"/>
          <a:miter lim="800000"/>
        </a:ln>
        <a:effectLst/>
      </dgm:spPr>
    </dgm:pt>
    <dgm:pt modelId="{13E8BABA-9598-487A-AC12-F72B423967D1}" type="pres">
      <dgm:prSet presAssocID="{44C3CD81-33AB-4592-BD01-217B4FC44457}" presName="Image" presStyleLbl="alignImgPlace1" presStyleIdx="3" presStyleCnt="4" custLinFactNeighborX="-1623" custLinFactNeighborY="-9306"/>
      <dgm:spPr>
        <a:xfrm>
          <a:off x="2345027" y="1501884"/>
          <a:ext cx="1826300" cy="1127365"/>
        </a:xfrm>
        <a:prstGeom prst="rect">
          <a:avLst/>
        </a:prstGeom>
        <a:blipFill rotWithShape="1">
          <a:blip xmlns:r="http://schemas.openxmlformats.org/officeDocument/2006/relationships" r:embed="rId4"/>
          <a:stretch>
            <a:fillRect/>
          </a:stretch>
        </a:blipFill>
        <a:ln w="12700" cap="flat" cmpd="sng" algn="ctr">
          <a:solidFill>
            <a:srgbClr val="5B9BD5">
              <a:shade val="80000"/>
              <a:hueOff val="0"/>
              <a:satOff val="0"/>
              <a:lumOff val="0"/>
              <a:alphaOff val="0"/>
            </a:srgbClr>
          </a:solidFill>
          <a:prstDash val="solid"/>
          <a:miter lim="800000"/>
        </a:ln>
        <a:effectLst/>
      </dgm:spPr>
    </dgm:pt>
  </dgm:ptLst>
  <dgm:cxnLst>
    <dgm:cxn modelId="{8160BA7F-E5DB-4DF5-970B-33FF19D00D2C}" srcId="{65774F3A-57C7-4BC3-AEDD-FD6869F8C618}" destId="{F7543DD4-2159-40E2-B4F3-F24CBEAC9DC7}" srcOrd="2" destOrd="0" parTransId="{CEA8D93F-9115-459F-A206-4F9DFA90FFC4}" sibTransId="{BF87BEE5-0424-4A6D-B64D-7B9E93C3E5FE}"/>
    <dgm:cxn modelId="{F6CE7F78-1451-47D0-8584-778E8E3F3129}" type="presOf" srcId="{F6A0F80F-466F-4A9B-88DE-A089A094DD78}" destId="{5BD7CF6A-E4AA-4D96-A317-F18E29F55E10}" srcOrd="0" destOrd="0" presId="urn:microsoft.com/office/officeart/2011/layout/Picture Frame#2"/>
    <dgm:cxn modelId="{F190A89E-8184-430F-B45F-DF3D1E5667C5}" type="presOf" srcId="{EEE14D6C-0162-4F4E-AE4C-AE04801D36F6}" destId="{004C3ED7-7B8B-435D-B1D0-AAE04498A8C7}" srcOrd="0" destOrd="0" presId="urn:microsoft.com/office/officeart/2011/layout/Picture Frame#2"/>
    <dgm:cxn modelId="{9219E635-F078-4CA7-AD62-DE9957F6E042}" type="presOf" srcId="{65774F3A-57C7-4BC3-AEDD-FD6869F8C618}" destId="{0499307E-9895-4070-9C8A-6CDAEA346E3F}" srcOrd="0" destOrd="0" presId="urn:microsoft.com/office/officeart/2011/layout/Picture Frame#2"/>
    <dgm:cxn modelId="{D402DC08-5D7B-41F1-80EB-DA5FF99A002B}" type="presOf" srcId="{F7543DD4-2159-40E2-B4F3-F24CBEAC9DC7}" destId="{0D5D1206-1395-4120-AC60-18EA4DF9EC84}" srcOrd="0" destOrd="0" presId="urn:microsoft.com/office/officeart/2011/layout/Picture Frame#2"/>
    <dgm:cxn modelId="{617EFC20-EE5C-4627-ADE7-B4A2B9F662FB}" srcId="{65774F3A-57C7-4BC3-AEDD-FD6869F8C618}" destId="{44C3CD81-33AB-4592-BD01-217B4FC44457}" srcOrd="3" destOrd="0" parTransId="{C56B7C31-F06B-4AA5-8746-EF9E06193844}" sibTransId="{F49285B1-F93C-47C4-B082-D48C8341C1BF}"/>
    <dgm:cxn modelId="{FB396551-CBBC-4412-B102-E81F2CEDDF5C}" type="presOf" srcId="{44C3CD81-33AB-4592-BD01-217B4FC44457}" destId="{20921FF2-C632-47FB-8729-FF21AFCF85E4}" srcOrd="0" destOrd="0" presId="urn:microsoft.com/office/officeart/2011/layout/Picture Frame#2"/>
    <dgm:cxn modelId="{CCEE0D8D-2791-41E6-BD07-FFE107E41E8A}" srcId="{65774F3A-57C7-4BC3-AEDD-FD6869F8C618}" destId="{F6A0F80F-466F-4A9B-88DE-A089A094DD78}" srcOrd="1" destOrd="0" parTransId="{F94B0648-CE65-4A73-A5F1-DB4CFD223455}" sibTransId="{1226D69E-3C99-4EA1-8FB9-2AC97F3A694A}"/>
    <dgm:cxn modelId="{6C1250D7-6D6D-4BDD-ADD3-3B5AD415F442}" srcId="{65774F3A-57C7-4BC3-AEDD-FD6869F8C618}" destId="{EEE14D6C-0162-4F4E-AE4C-AE04801D36F6}" srcOrd="0" destOrd="0" parTransId="{243C5FCA-3417-4F77-9A20-6BF0F752C6B0}" sibTransId="{1D290744-474A-4FF7-BB3F-C1D6E8945D15}"/>
    <dgm:cxn modelId="{91E9639B-A48E-4762-85E9-682C9A715638}" type="presParOf" srcId="{0499307E-9895-4070-9C8A-6CDAEA346E3F}" destId="{06678F37-5639-4CD8-9B37-0B9A311A3C37}" srcOrd="0" destOrd="0" presId="urn:microsoft.com/office/officeart/2011/layout/Picture Frame#2"/>
    <dgm:cxn modelId="{A725A035-432D-4D69-8DBF-B16855F234F9}" type="presParOf" srcId="{06678F37-5639-4CD8-9B37-0B9A311A3C37}" destId="{004C3ED7-7B8B-435D-B1D0-AAE04498A8C7}" srcOrd="0" destOrd="0" presId="urn:microsoft.com/office/officeart/2011/layout/Picture Frame#2"/>
    <dgm:cxn modelId="{21EDAE28-95C1-42CA-8B98-71990A4DC8C8}" type="presParOf" srcId="{06678F37-5639-4CD8-9B37-0B9A311A3C37}" destId="{D0BFE7F6-B7F8-4166-8777-92B5BB5AF4B1}" srcOrd="1" destOrd="0" presId="urn:microsoft.com/office/officeart/2011/layout/Picture Frame#2"/>
    <dgm:cxn modelId="{1A012554-1CE0-4EE9-8F70-4D10F159B85F}" type="presParOf" srcId="{06678F37-5639-4CD8-9B37-0B9A311A3C37}" destId="{44EED632-AC4F-42ED-BF9A-C1505F818F90}" srcOrd="2" destOrd="0" presId="urn:microsoft.com/office/officeart/2011/layout/Picture Frame#2"/>
    <dgm:cxn modelId="{80CCCD36-F65D-480E-9B5D-4A0A0B780366}" type="presParOf" srcId="{0499307E-9895-4070-9C8A-6CDAEA346E3F}" destId="{D2A64779-6213-42BF-A39A-998D0E073250}" srcOrd="1" destOrd="0" presId="urn:microsoft.com/office/officeart/2011/layout/Picture Frame#2"/>
    <dgm:cxn modelId="{B963D7EA-BF52-49AB-8320-D8464AFD2411}" type="presParOf" srcId="{0499307E-9895-4070-9C8A-6CDAEA346E3F}" destId="{8FFBC5E1-DFC4-45AA-9EC0-CFF443471BD4}" srcOrd="2" destOrd="0" presId="urn:microsoft.com/office/officeart/2011/layout/Picture Frame#2"/>
    <dgm:cxn modelId="{BAF07FD9-86B6-4BA4-B268-26937C64694D}" type="presParOf" srcId="{8FFBC5E1-DFC4-45AA-9EC0-CFF443471BD4}" destId="{5BD7CF6A-E4AA-4D96-A317-F18E29F55E10}" srcOrd="0" destOrd="0" presId="urn:microsoft.com/office/officeart/2011/layout/Picture Frame#2"/>
    <dgm:cxn modelId="{FF33478E-6DFC-4DF6-8644-CFC6890DBFD8}" type="presParOf" srcId="{8FFBC5E1-DFC4-45AA-9EC0-CFF443471BD4}" destId="{EA0A8620-CCBA-4E48-8855-C0B11235C68E}" srcOrd="1" destOrd="0" presId="urn:microsoft.com/office/officeart/2011/layout/Picture Frame#2"/>
    <dgm:cxn modelId="{FB33FFA3-7628-4C86-B41F-1E03A3F684A2}" type="presParOf" srcId="{8FFBC5E1-DFC4-45AA-9EC0-CFF443471BD4}" destId="{5CD2421B-EB03-4EE1-850A-EA73A2BBBA7B}" srcOrd="2" destOrd="0" presId="urn:microsoft.com/office/officeart/2011/layout/Picture Frame#2"/>
    <dgm:cxn modelId="{2A61CC78-AE2D-48FC-80A6-8AB083EA7466}" type="presParOf" srcId="{0499307E-9895-4070-9C8A-6CDAEA346E3F}" destId="{17A35F6A-43AD-47F6-BC9D-D679847AFE00}" srcOrd="3" destOrd="0" presId="urn:microsoft.com/office/officeart/2011/layout/Picture Frame#2"/>
    <dgm:cxn modelId="{03A24321-217A-4A1E-A9A4-3556A40CA3FF}" type="presParOf" srcId="{0499307E-9895-4070-9C8A-6CDAEA346E3F}" destId="{75C6F772-9799-4628-806F-BEBD3F3BCBF7}" srcOrd="4" destOrd="0" presId="urn:microsoft.com/office/officeart/2011/layout/Picture Frame#2"/>
    <dgm:cxn modelId="{063D635C-231A-4F68-B160-B89D120D7019}" type="presParOf" srcId="{75C6F772-9799-4628-806F-BEBD3F3BCBF7}" destId="{0D5D1206-1395-4120-AC60-18EA4DF9EC84}" srcOrd="0" destOrd="0" presId="urn:microsoft.com/office/officeart/2011/layout/Picture Frame#2"/>
    <dgm:cxn modelId="{57A18599-7281-4E1C-9128-776FEA024C4B}" type="presParOf" srcId="{75C6F772-9799-4628-806F-BEBD3F3BCBF7}" destId="{252F1493-8849-4C40-8A91-AC40C3C8DB0C}" srcOrd="1" destOrd="0" presId="urn:microsoft.com/office/officeart/2011/layout/Picture Frame#2"/>
    <dgm:cxn modelId="{9AA7454E-4541-455B-9720-111608E88349}" type="presParOf" srcId="{75C6F772-9799-4628-806F-BEBD3F3BCBF7}" destId="{E5695B00-835E-4DB9-BE3C-243A3CD819E5}" srcOrd="2" destOrd="0" presId="urn:microsoft.com/office/officeart/2011/layout/Picture Frame#2"/>
    <dgm:cxn modelId="{E2A1EE79-C724-40A7-9E44-FCF39E1A1CCC}" type="presParOf" srcId="{0499307E-9895-4070-9C8A-6CDAEA346E3F}" destId="{D5A55D2E-A886-4473-8423-904DC9C30B0E}" srcOrd="5" destOrd="0" presId="urn:microsoft.com/office/officeart/2011/layout/Picture Frame#2"/>
    <dgm:cxn modelId="{55D3B76A-2058-4D81-A6E8-2BF216778CD2}" type="presParOf" srcId="{0499307E-9895-4070-9C8A-6CDAEA346E3F}" destId="{44C3BB24-DE51-4BD1-8449-233550B20E21}" srcOrd="6" destOrd="0" presId="urn:microsoft.com/office/officeart/2011/layout/Picture Frame#2"/>
    <dgm:cxn modelId="{8B3952A9-D6CE-4784-9982-74C0684FEDA8}" type="presParOf" srcId="{44C3BB24-DE51-4BD1-8449-233550B20E21}" destId="{20921FF2-C632-47FB-8729-FF21AFCF85E4}" srcOrd="0" destOrd="0" presId="urn:microsoft.com/office/officeart/2011/layout/Picture Frame#2"/>
    <dgm:cxn modelId="{485FAEC5-BAE3-4731-9476-9E7B4F5C2998}" type="presParOf" srcId="{44C3BB24-DE51-4BD1-8449-233550B20E21}" destId="{C1482A6E-E95D-4558-8852-83BFA61885FC}" srcOrd="1" destOrd="0" presId="urn:microsoft.com/office/officeart/2011/layout/Picture Frame#2"/>
    <dgm:cxn modelId="{6DA1442D-0A91-4442-B6F8-410F594F3EA7}" type="presParOf" srcId="{44C3BB24-DE51-4BD1-8449-233550B20E21}" destId="{13E8BABA-9598-487A-AC12-F72B423967D1}" srcOrd="2" destOrd="0" presId="urn:microsoft.com/office/officeart/2011/layout/Picture Frame#2"/>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3ED991B-3A7D-4FC2-B423-24A46F5345F2}" type="doc">
      <dgm:prSet loTypeId="urn:microsoft.com/office/officeart/2005/8/layout/vList2" loCatId="list" qsTypeId="urn:microsoft.com/office/officeart/2005/8/quickstyle/simple3" qsCatId="simple" csTypeId="urn:microsoft.com/office/officeart/2005/8/colors/accent1_3" csCatId="accent1" phldr="1"/>
      <dgm:spPr/>
      <dgm:t>
        <a:bodyPr/>
        <a:lstStyle/>
        <a:p>
          <a:endParaRPr lang="zh-TW" altLang="en-US"/>
        </a:p>
      </dgm:t>
    </dgm:pt>
    <dgm:pt modelId="{A621E775-F3F9-488B-B836-6B371617A005}">
      <dgm:prSet phldrT="[文字]" custT="1"/>
      <dgm:spPr/>
      <dgm:t>
        <a:bodyPr/>
        <a:lstStyle/>
        <a:p>
          <a:pPr>
            <a:lnSpc>
              <a:spcPct val="90000"/>
            </a:lnSpc>
          </a:pPr>
          <a:r>
            <a:rPr lang="en-US" altLang="zh-TW" sz="4400" b="1" baseline="0" dirty="0">
              <a:effectLst/>
              <a:latin typeface="Arial Unicode MS" panose="020B0604020202020204" pitchFamily="34" charset="-120"/>
              <a:ea typeface="微軟正黑體" panose="020B0604030504040204" pitchFamily="34" charset="-120"/>
            </a:rPr>
            <a:t>EB</a:t>
          </a:r>
          <a:r>
            <a:rPr lang="zh-TW" altLang="en-US" sz="4400" b="1" baseline="0" dirty="0">
              <a:effectLst/>
              <a:latin typeface="Arial Unicode MS" panose="020B0604020202020204" pitchFamily="34" charset="-120"/>
              <a:ea typeface="微軟正黑體" panose="020B0604030504040204" pitchFamily="34" charset="-120"/>
            </a:rPr>
            <a:t>與慢性傷口</a:t>
          </a:r>
          <a:r>
            <a:rPr lang="en-US" altLang="en-US" sz="4400" b="1" baseline="0" dirty="0">
              <a:effectLst/>
              <a:latin typeface="Arial Unicode MS" panose="020B0604020202020204" pitchFamily="34" charset="-120"/>
              <a:ea typeface="微軟正黑體" panose="020B0604030504040204" pitchFamily="34" charset="-120"/>
            </a:rPr>
            <a:t>~TIME</a:t>
          </a:r>
          <a:r>
            <a:rPr lang="zh-TW" altLang="en-US" sz="4400" b="1" baseline="0" dirty="0">
              <a:effectLst/>
              <a:latin typeface="Arial Unicode MS" panose="020B0604020202020204" pitchFamily="34" charset="-120"/>
              <a:ea typeface="微軟正黑體" panose="020B0604030504040204" pitchFamily="34" charset="-120"/>
            </a:rPr>
            <a:t>架構</a:t>
          </a:r>
        </a:p>
      </dgm:t>
    </dgm:pt>
    <dgm:pt modelId="{4E07E544-98BF-4505-AB8E-C5FC977B0123}" type="parTrans" cxnId="{1B7DA399-79AF-4A5F-84FD-7AF71776EBF3}">
      <dgm:prSet/>
      <dgm:spPr/>
      <dgm:t>
        <a:bodyPr/>
        <a:lstStyle/>
        <a:p>
          <a:pPr>
            <a:lnSpc>
              <a:spcPct val="90000"/>
            </a:lnSpc>
          </a:pPr>
          <a:endParaRPr lang="zh-TW" altLang="en-US" baseline="0">
            <a:latin typeface="Arial Unicode MS" panose="020B0604020202020204" pitchFamily="34" charset="-120"/>
            <a:ea typeface="微軟正黑體" panose="020B0604030504040204" pitchFamily="34" charset="-120"/>
          </a:endParaRPr>
        </a:p>
      </dgm:t>
    </dgm:pt>
    <dgm:pt modelId="{69412CA9-8674-4015-BA0A-B3E1FDB1207F}" type="sibTrans" cxnId="{1B7DA399-79AF-4A5F-84FD-7AF71776EBF3}">
      <dgm:prSet/>
      <dgm:spPr/>
      <dgm:t>
        <a:bodyPr/>
        <a:lstStyle/>
        <a:p>
          <a:pPr>
            <a:lnSpc>
              <a:spcPct val="90000"/>
            </a:lnSpc>
          </a:pPr>
          <a:endParaRPr lang="zh-TW" altLang="en-US" baseline="0">
            <a:latin typeface="Arial Unicode MS" panose="020B0604020202020204" pitchFamily="34" charset="-120"/>
            <a:ea typeface="微軟正黑體" panose="020B0604030504040204" pitchFamily="34" charset="-120"/>
          </a:endParaRPr>
        </a:p>
      </dgm:t>
    </dgm:pt>
    <dgm:pt modelId="{66CDC6B5-28EB-4FB1-8DB6-8ECD2AF41E0E}">
      <dgm:prSet phldrT="[文字]" custT="1"/>
      <dgm:spPr/>
      <dgm:t>
        <a:bodyPr anchor="ctr"/>
        <a:lstStyle/>
        <a:p>
          <a:pPr>
            <a:lnSpc>
              <a:spcPct val="90000"/>
            </a:lnSpc>
          </a:pPr>
          <a:r>
            <a:rPr lang="zh-TW" altLang="en-US" sz="4000" baseline="0" dirty="0">
              <a:latin typeface="Arial Unicode MS" panose="020B0604020202020204" pitchFamily="34" charset="-120"/>
              <a:ea typeface="微軟正黑體" panose="020B0604030504040204" pitchFamily="34" charset="-120"/>
            </a:rPr>
            <a:t>目的</a:t>
          </a:r>
        </a:p>
      </dgm:t>
    </dgm:pt>
    <dgm:pt modelId="{8D6031D9-020C-4FB3-AA1C-EB1CFD0D4680}" type="parTrans" cxnId="{AC533D60-18B5-4D25-A456-03FBFC30F4E2}">
      <dgm:prSet/>
      <dgm:spPr/>
      <dgm:t>
        <a:bodyPr/>
        <a:lstStyle/>
        <a:p>
          <a:pPr>
            <a:lnSpc>
              <a:spcPct val="90000"/>
            </a:lnSpc>
          </a:pPr>
          <a:endParaRPr lang="zh-TW" altLang="en-US" baseline="0">
            <a:latin typeface="Arial Unicode MS" panose="020B0604020202020204" pitchFamily="34" charset="-120"/>
            <a:ea typeface="微軟正黑體" panose="020B0604030504040204" pitchFamily="34" charset="-120"/>
          </a:endParaRPr>
        </a:p>
      </dgm:t>
    </dgm:pt>
    <dgm:pt modelId="{9550F71D-1481-4788-A418-08D1E88E137B}" type="sibTrans" cxnId="{AC533D60-18B5-4D25-A456-03FBFC30F4E2}">
      <dgm:prSet/>
      <dgm:spPr/>
      <dgm:t>
        <a:bodyPr/>
        <a:lstStyle/>
        <a:p>
          <a:pPr>
            <a:lnSpc>
              <a:spcPct val="90000"/>
            </a:lnSpc>
          </a:pPr>
          <a:endParaRPr lang="zh-TW" altLang="en-US" baseline="0">
            <a:latin typeface="Arial Unicode MS" panose="020B0604020202020204" pitchFamily="34" charset="-120"/>
            <a:ea typeface="微軟正黑體" panose="020B0604030504040204" pitchFamily="34" charset="-120"/>
          </a:endParaRPr>
        </a:p>
      </dgm:t>
    </dgm:pt>
    <dgm:pt modelId="{2E170F4B-8521-40B5-9571-A5287263ADE3}">
      <dgm:prSet phldrT="[文字]" custT="1"/>
      <dgm:spPr/>
      <dgm:t>
        <a:bodyPr anchor="ctr"/>
        <a:lstStyle/>
        <a:p>
          <a:pPr>
            <a:lnSpc>
              <a:spcPct val="90000"/>
            </a:lnSpc>
          </a:pPr>
          <a:r>
            <a:rPr lang="zh-TW" altLang="en-US" sz="4000" baseline="0" dirty="0">
              <a:solidFill>
                <a:srgbClr val="0000CC"/>
              </a:solidFill>
              <a:latin typeface="Arial Unicode MS" panose="020B0604020202020204" pitchFamily="34" charset="-120"/>
              <a:ea typeface="微軟正黑體" panose="020B0604030504040204" pitchFamily="34" charset="-120"/>
            </a:rPr>
            <a:t>去除或避免阻礙傷口癒合的因素</a:t>
          </a:r>
        </a:p>
      </dgm:t>
    </dgm:pt>
    <dgm:pt modelId="{479DB7A9-7E4C-43FF-920E-380FD206BAF1}" type="parTrans" cxnId="{841EA87A-CBE0-4AE1-A6E3-B2DB5C323491}">
      <dgm:prSet/>
      <dgm:spPr/>
      <dgm:t>
        <a:bodyPr/>
        <a:lstStyle/>
        <a:p>
          <a:endParaRPr lang="zh-TW" altLang="en-US"/>
        </a:p>
      </dgm:t>
    </dgm:pt>
    <dgm:pt modelId="{41D19CD6-E5F3-4E22-AA20-2DDA69566E79}" type="sibTrans" cxnId="{841EA87A-CBE0-4AE1-A6E3-B2DB5C323491}">
      <dgm:prSet/>
      <dgm:spPr/>
      <dgm:t>
        <a:bodyPr/>
        <a:lstStyle/>
        <a:p>
          <a:endParaRPr lang="zh-TW" altLang="en-US"/>
        </a:p>
      </dgm:t>
    </dgm:pt>
    <dgm:pt modelId="{503BF03B-73CD-40A8-AF17-0CCC7E75F54E}">
      <dgm:prSet phldrT="[文字]" custT="1"/>
      <dgm:spPr/>
      <dgm:t>
        <a:bodyPr anchor="ctr"/>
        <a:lstStyle/>
        <a:p>
          <a:pPr>
            <a:lnSpc>
              <a:spcPct val="90000"/>
            </a:lnSpc>
          </a:pPr>
          <a:r>
            <a:rPr lang="zh-TW" altLang="en-US" sz="4000" baseline="0" dirty="0">
              <a:solidFill>
                <a:srgbClr val="0000CC"/>
              </a:solidFill>
              <a:latin typeface="Arial Unicode MS" panose="020B0604020202020204" pitchFamily="34" charset="-120"/>
              <a:ea typeface="微軟正黑體" panose="020B0604030504040204" pitchFamily="34" charset="-120"/>
            </a:rPr>
            <a:t>提供傷口一個理想的環境</a:t>
          </a:r>
        </a:p>
      </dgm:t>
    </dgm:pt>
    <dgm:pt modelId="{3D8F372A-3F77-4B3B-A7C8-86116D7CC15A}" type="parTrans" cxnId="{D47C375D-2C1D-4B78-8C64-0135FD42B94A}">
      <dgm:prSet/>
      <dgm:spPr/>
      <dgm:t>
        <a:bodyPr/>
        <a:lstStyle/>
        <a:p>
          <a:endParaRPr lang="zh-TW" altLang="en-US"/>
        </a:p>
      </dgm:t>
    </dgm:pt>
    <dgm:pt modelId="{BADDE5A2-6221-4DA2-BC3B-A46329E7DA24}" type="sibTrans" cxnId="{D47C375D-2C1D-4B78-8C64-0135FD42B94A}">
      <dgm:prSet/>
      <dgm:spPr/>
      <dgm:t>
        <a:bodyPr/>
        <a:lstStyle/>
        <a:p>
          <a:endParaRPr lang="zh-TW" altLang="en-US"/>
        </a:p>
      </dgm:t>
    </dgm:pt>
    <dgm:pt modelId="{F2937C71-41CE-4EA9-8C2D-21FFCB4272CE}">
      <dgm:prSet phldrT="[文字]" custT="1"/>
      <dgm:spPr/>
      <dgm:t>
        <a:bodyPr anchor="ctr"/>
        <a:lstStyle/>
        <a:p>
          <a:pPr>
            <a:lnSpc>
              <a:spcPct val="90000"/>
            </a:lnSpc>
          </a:pPr>
          <a:r>
            <a:rPr lang="zh-TW" altLang="en-US" sz="4000" baseline="0" dirty="0">
              <a:solidFill>
                <a:srgbClr val="0000CC"/>
              </a:solidFill>
              <a:latin typeface="Arial Unicode MS" panose="020B0604020202020204" pitchFamily="34" charset="-120"/>
              <a:ea typeface="微軟正黑體" panose="020B0604030504040204" pitchFamily="34" charset="-120"/>
            </a:rPr>
            <a:t>促進傷口癒合</a:t>
          </a:r>
        </a:p>
      </dgm:t>
    </dgm:pt>
    <dgm:pt modelId="{B08B0366-6E85-4CA3-8EC5-965AC0B9FB07}" type="parTrans" cxnId="{EE45A544-60AA-4D42-BD90-0EEAC63DDC79}">
      <dgm:prSet/>
      <dgm:spPr/>
      <dgm:t>
        <a:bodyPr/>
        <a:lstStyle/>
        <a:p>
          <a:endParaRPr lang="zh-TW" altLang="en-US"/>
        </a:p>
      </dgm:t>
    </dgm:pt>
    <dgm:pt modelId="{DC3E3F79-0AF0-4187-8A3E-9572CFD75F42}" type="sibTrans" cxnId="{EE45A544-60AA-4D42-BD90-0EEAC63DDC79}">
      <dgm:prSet/>
      <dgm:spPr/>
      <dgm:t>
        <a:bodyPr/>
        <a:lstStyle/>
        <a:p>
          <a:endParaRPr lang="zh-TW" altLang="en-US"/>
        </a:p>
      </dgm:t>
    </dgm:pt>
    <dgm:pt modelId="{D9A1F5A0-9263-4D4E-82A7-27E630F95AC5}" type="pres">
      <dgm:prSet presAssocID="{23ED991B-3A7D-4FC2-B423-24A46F5345F2}" presName="linear" presStyleCnt="0">
        <dgm:presLayoutVars>
          <dgm:animLvl val="lvl"/>
          <dgm:resizeHandles val="exact"/>
        </dgm:presLayoutVars>
      </dgm:prSet>
      <dgm:spPr/>
      <dgm:t>
        <a:bodyPr/>
        <a:lstStyle/>
        <a:p>
          <a:endParaRPr lang="zh-CN" altLang="en-US"/>
        </a:p>
      </dgm:t>
    </dgm:pt>
    <dgm:pt modelId="{0209C617-9A3E-419B-9344-CAE9DCB0F8CF}" type="pres">
      <dgm:prSet presAssocID="{A621E775-F3F9-488B-B836-6B371617A005}" presName="parentText" presStyleLbl="node1" presStyleIdx="0" presStyleCnt="1">
        <dgm:presLayoutVars>
          <dgm:chMax val="0"/>
          <dgm:bulletEnabled val="1"/>
        </dgm:presLayoutVars>
      </dgm:prSet>
      <dgm:spPr/>
      <dgm:t>
        <a:bodyPr/>
        <a:lstStyle/>
        <a:p>
          <a:endParaRPr lang="zh-CN" altLang="en-US"/>
        </a:p>
      </dgm:t>
    </dgm:pt>
    <dgm:pt modelId="{4AA708CC-9886-43D9-A3E6-F963611146D0}" type="pres">
      <dgm:prSet presAssocID="{A621E775-F3F9-488B-B836-6B371617A005}" presName="childText" presStyleLbl="revTx" presStyleIdx="0" presStyleCnt="1" custScaleY="116214">
        <dgm:presLayoutVars>
          <dgm:bulletEnabled val="1"/>
        </dgm:presLayoutVars>
      </dgm:prSet>
      <dgm:spPr/>
      <dgm:t>
        <a:bodyPr/>
        <a:lstStyle/>
        <a:p>
          <a:endParaRPr lang="zh-CN" altLang="en-US"/>
        </a:p>
      </dgm:t>
    </dgm:pt>
  </dgm:ptLst>
  <dgm:cxnLst>
    <dgm:cxn modelId="{28E48FDB-079D-46AB-9232-37AA8D0DA149}" type="presOf" srcId="{F2937C71-41CE-4EA9-8C2D-21FFCB4272CE}" destId="{4AA708CC-9886-43D9-A3E6-F963611146D0}" srcOrd="0" destOrd="3" presId="urn:microsoft.com/office/officeart/2005/8/layout/vList2"/>
    <dgm:cxn modelId="{841EA87A-CBE0-4AE1-A6E3-B2DB5C323491}" srcId="{66CDC6B5-28EB-4FB1-8DB6-8ECD2AF41E0E}" destId="{2E170F4B-8521-40B5-9571-A5287263ADE3}" srcOrd="0" destOrd="0" parTransId="{479DB7A9-7E4C-43FF-920E-380FD206BAF1}" sibTransId="{41D19CD6-E5F3-4E22-AA20-2DDA69566E79}"/>
    <dgm:cxn modelId="{256B4B0C-D5C9-442D-9E82-F921C2FB9DED}" type="presOf" srcId="{2E170F4B-8521-40B5-9571-A5287263ADE3}" destId="{4AA708CC-9886-43D9-A3E6-F963611146D0}" srcOrd="0" destOrd="1" presId="urn:microsoft.com/office/officeart/2005/8/layout/vList2"/>
    <dgm:cxn modelId="{3DE9452A-4684-4056-9A6C-B46B174DE4F8}" type="presOf" srcId="{66CDC6B5-28EB-4FB1-8DB6-8ECD2AF41E0E}" destId="{4AA708CC-9886-43D9-A3E6-F963611146D0}" srcOrd="0" destOrd="0" presId="urn:microsoft.com/office/officeart/2005/8/layout/vList2"/>
    <dgm:cxn modelId="{EE45A544-60AA-4D42-BD90-0EEAC63DDC79}" srcId="{66CDC6B5-28EB-4FB1-8DB6-8ECD2AF41E0E}" destId="{F2937C71-41CE-4EA9-8C2D-21FFCB4272CE}" srcOrd="2" destOrd="0" parTransId="{B08B0366-6E85-4CA3-8EC5-965AC0B9FB07}" sibTransId="{DC3E3F79-0AF0-4187-8A3E-9572CFD75F42}"/>
    <dgm:cxn modelId="{1B7DA399-79AF-4A5F-84FD-7AF71776EBF3}" srcId="{23ED991B-3A7D-4FC2-B423-24A46F5345F2}" destId="{A621E775-F3F9-488B-B836-6B371617A005}" srcOrd="0" destOrd="0" parTransId="{4E07E544-98BF-4505-AB8E-C5FC977B0123}" sibTransId="{69412CA9-8674-4015-BA0A-B3E1FDB1207F}"/>
    <dgm:cxn modelId="{B6907C2A-A89E-49A5-B23E-6B61341F89A2}" type="presOf" srcId="{503BF03B-73CD-40A8-AF17-0CCC7E75F54E}" destId="{4AA708CC-9886-43D9-A3E6-F963611146D0}" srcOrd="0" destOrd="2" presId="urn:microsoft.com/office/officeart/2005/8/layout/vList2"/>
    <dgm:cxn modelId="{D47C375D-2C1D-4B78-8C64-0135FD42B94A}" srcId="{66CDC6B5-28EB-4FB1-8DB6-8ECD2AF41E0E}" destId="{503BF03B-73CD-40A8-AF17-0CCC7E75F54E}" srcOrd="1" destOrd="0" parTransId="{3D8F372A-3F77-4B3B-A7C8-86116D7CC15A}" sibTransId="{BADDE5A2-6221-4DA2-BC3B-A46329E7DA24}"/>
    <dgm:cxn modelId="{7D1F3BCD-2BDA-4328-A86B-5726D329DC10}" type="presOf" srcId="{A621E775-F3F9-488B-B836-6B371617A005}" destId="{0209C617-9A3E-419B-9344-CAE9DCB0F8CF}" srcOrd="0" destOrd="0" presId="urn:microsoft.com/office/officeart/2005/8/layout/vList2"/>
    <dgm:cxn modelId="{A66E9C67-3709-40E2-AC41-D9098E61B48D}" type="presOf" srcId="{23ED991B-3A7D-4FC2-B423-24A46F5345F2}" destId="{D9A1F5A0-9263-4D4E-82A7-27E630F95AC5}" srcOrd="0" destOrd="0" presId="urn:microsoft.com/office/officeart/2005/8/layout/vList2"/>
    <dgm:cxn modelId="{AC533D60-18B5-4D25-A456-03FBFC30F4E2}" srcId="{A621E775-F3F9-488B-B836-6B371617A005}" destId="{66CDC6B5-28EB-4FB1-8DB6-8ECD2AF41E0E}" srcOrd="0" destOrd="0" parTransId="{8D6031D9-020C-4FB3-AA1C-EB1CFD0D4680}" sibTransId="{9550F71D-1481-4788-A418-08D1E88E137B}"/>
    <dgm:cxn modelId="{EF3E5E4B-D359-4533-BE6A-23D1409C0527}" type="presParOf" srcId="{D9A1F5A0-9263-4D4E-82A7-27E630F95AC5}" destId="{0209C617-9A3E-419B-9344-CAE9DCB0F8CF}" srcOrd="0" destOrd="0" presId="urn:microsoft.com/office/officeart/2005/8/layout/vList2"/>
    <dgm:cxn modelId="{68307DEF-D65F-4DB5-8EE3-40EABAC8FA74}" type="presParOf" srcId="{D9A1F5A0-9263-4D4E-82A7-27E630F95AC5}" destId="{4AA708CC-9886-43D9-A3E6-F963611146D0}" srcOrd="1" destOrd="0" presId="urn:microsoft.com/office/officeart/2005/8/layout/vList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091042D-2D48-4A8F-99FB-BFAE3085197C}" type="doc">
      <dgm:prSet loTypeId="urn:microsoft.com/office/officeart/2009/3/layout/SnapshotPictureList" loCatId="picture" qsTypeId="urn:microsoft.com/office/officeart/2005/8/quickstyle/simple3" qsCatId="simple" csTypeId="urn:microsoft.com/office/officeart/2005/8/colors/accent1_3" csCatId="accent1" phldr="1"/>
      <dgm:spPr/>
      <dgm:t>
        <a:bodyPr/>
        <a:lstStyle/>
        <a:p>
          <a:endParaRPr lang="zh-TW" altLang="en-US"/>
        </a:p>
      </dgm:t>
    </dgm:pt>
    <dgm:pt modelId="{7E66408B-42EA-4758-B2A5-957D34E5E0D2}">
      <dgm:prSet phldrT="[文字]" custT="1"/>
      <dgm:spPr/>
      <dgm:t>
        <a:bodyPr/>
        <a:lstStyle/>
        <a:p>
          <a:r>
            <a:rPr lang="en-US" altLang="zh-TW" sz="3600" baseline="0" dirty="0">
              <a:effectLst>
                <a:outerShdw blurRad="38100" dist="38100" dir="2700000" algn="tl">
                  <a:srgbClr val="000000">
                    <a:alpha val="43137"/>
                  </a:srgbClr>
                </a:outerShdw>
              </a:effectLst>
              <a:latin typeface="Arial Unicode MS" panose="020B0604020202020204" pitchFamily="34" charset="-120"/>
              <a:ea typeface="微軟正黑體" panose="020B0604030504040204" pitchFamily="34" charset="-120"/>
            </a:rPr>
            <a:t>TIME, T</a:t>
          </a:r>
          <a:r>
            <a:rPr lang="en-US" altLang="en-US" sz="3600" baseline="0" dirty="0">
              <a:latin typeface="Arial Unicode MS" panose="020B0604020202020204" pitchFamily="34" charset="-120"/>
              <a:ea typeface="微軟正黑體" panose="020B0604030504040204" pitchFamily="34" charset="-120"/>
            </a:rPr>
            <a:t>=Tissue (</a:t>
          </a:r>
          <a:r>
            <a:rPr lang="zh-TW" altLang="en-US" sz="3600" baseline="0" dirty="0">
              <a:latin typeface="Arial Unicode MS" panose="020B0604020202020204" pitchFamily="34" charset="-120"/>
              <a:ea typeface="微軟正黑體" panose="020B0604030504040204" pitchFamily="34" charset="-120"/>
            </a:rPr>
            <a:t>組織狀況</a:t>
          </a:r>
          <a:r>
            <a:rPr lang="en-US" altLang="en-US" sz="3600" baseline="0" dirty="0">
              <a:latin typeface="Arial Unicode MS" panose="020B0604020202020204" pitchFamily="34" charset="-120"/>
              <a:ea typeface="微軟正黑體" panose="020B0604030504040204" pitchFamily="34" charset="-120"/>
            </a:rPr>
            <a:t>)</a:t>
          </a:r>
          <a:endParaRPr lang="zh-TW" altLang="en-US" sz="3600" dirty="0"/>
        </a:p>
      </dgm:t>
    </dgm:pt>
    <dgm:pt modelId="{55C0F661-0712-43FB-B247-6BBBBCC069D4}" type="parTrans" cxnId="{5F2A2F09-FBE6-40F4-9CA2-D69092CF3454}">
      <dgm:prSet/>
      <dgm:spPr/>
      <dgm:t>
        <a:bodyPr/>
        <a:lstStyle/>
        <a:p>
          <a:endParaRPr lang="zh-TW" altLang="en-US"/>
        </a:p>
      </dgm:t>
    </dgm:pt>
    <dgm:pt modelId="{EF6A6137-6B69-438F-B7D2-D5DAA4B77B63}" type="sibTrans" cxnId="{5F2A2F09-FBE6-40F4-9CA2-D69092CF3454}">
      <dgm:prSet/>
      <dgm:spPr/>
      <dgm:t>
        <a:bodyPr/>
        <a:lstStyle/>
        <a:p>
          <a:endParaRPr lang="zh-TW" altLang="en-US"/>
        </a:p>
      </dgm:t>
    </dgm:pt>
    <dgm:pt modelId="{E944CDB1-ACA8-48AD-B129-8724BCC0C551}">
      <dgm:prSet custT="1"/>
      <dgm:spPr/>
      <dgm:t>
        <a:bodyPr anchor="ctr"/>
        <a:lstStyle/>
        <a:p>
          <a:pPr algn="l">
            <a:lnSpc>
              <a:spcPct val="75000"/>
            </a:lnSpc>
          </a:pPr>
          <a:r>
            <a:rPr lang="zh-TW" altLang="en-US" sz="3200" baseline="0" dirty="0">
              <a:solidFill>
                <a:srgbClr val="0000CC"/>
              </a:solidFill>
              <a:latin typeface="Arial Unicode MS" panose="020B0604020202020204" pitchFamily="34" charset="-120"/>
              <a:ea typeface="微軟正黑體" panose="020B0604030504040204" pitchFamily="34" charset="-120"/>
            </a:rPr>
            <a:t>傷口有無壞死的組織？</a:t>
          </a:r>
        </a:p>
      </dgm:t>
    </dgm:pt>
    <dgm:pt modelId="{0D05E3D3-68E3-499B-9732-B5E50ECE6E03}" type="parTrans" cxnId="{0AEE23D2-3F12-4078-9F88-6117D57829C2}">
      <dgm:prSet/>
      <dgm:spPr/>
      <dgm:t>
        <a:bodyPr/>
        <a:lstStyle/>
        <a:p>
          <a:endParaRPr lang="zh-TW" altLang="en-US"/>
        </a:p>
      </dgm:t>
    </dgm:pt>
    <dgm:pt modelId="{8F9D57C0-5E3E-48BB-83ED-E8B1341336C4}" type="sibTrans" cxnId="{0AEE23D2-3F12-4078-9F88-6117D57829C2}">
      <dgm:prSet/>
      <dgm:spPr/>
      <dgm:t>
        <a:bodyPr/>
        <a:lstStyle/>
        <a:p>
          <a:endParaRPr lang="zh-TW" altLang="en-US"/>
        </a:p>
      </dgm:t>
    </dgm:pt>
    <dgm:pt modelId="{9FCADE99-E5FB-4DD9-B982-55E6D32FF9E9}">
      <dgm:prSet custT="1"/>
      <dgm:spPr/>
      <dgm:t>
        <a:bodyPr anchor="ctr"/>
        <a:lstStyle/>
        <a:p>
          <a:pPr algn="l">
            <a:lnSpc>
              <a:spcPct val="75000"/>
            </a:lnSpc>
          </a:pPr>
          <a:r>
            <a:rPr lang="zh-TW" altLang="en-US" sz="3200" baseline="0" dirty="0">
              <a:solidFill>
                <a:srgbClr val="0000CC"/>
              </a:solidFill>
              <a:latin typeface="Arial Unicode MS" panose="020B0604020202020204" pitchFamily="34" charset="-120"/>
              <a:ea typeface="微軟正黑體" panose="020B0604030504040204" pitchFamily="34" charset="-120"/>
            </a:rPr>
            <a:t>應該去除不正常的組織</a:t>
          </a:r>
        </a:p>
      </dgm:t>
    </dgm:pt>
    <dgm:pt modelId="{11FCA033-5F0D-471F-9880-11531C734771}" type="parTrans" cxnId="{1249CCC7-9316-4E83-AA38-D3E72368126C}">
      <dgm:prSet/>
      <dgm:spPr/>
      <dgm:t>
        <a:bodyPr/>
        <a:lstStyle/>
        <a:p>
          <a:endParaRPr lang="zh-TW" altLang="en-US"/>
        </a:p>
      </dgm:t>
    </dgm:pt>
    <dgm:pt modelId="{1EE64E7F-93CD-4974-95B5-E19BB1B0DE66}" type="sibTrans" cxnId="{1249CCC7-9316-4E83-AA38-D3E72368126C}">
      <dgm:prSet/>
      <dgm:spPr/>
      <dgm:t>
        <a:bodyPr/>
        <a:lstStyle/>
        <a:p>
          <a:endParaRPr lang="zh-TW" altLang="en-US"/>
        </a:p>
      </dgm:t>
    </dgm:pt>
    <dgm:pt modelId="{639194F1-0EC3-46EB-8FDA-FF843C729D7A}">
      <dgm:prSet custT="1"/>
      <dgm:spPr/>
      <dgm:t>
        <a:bodyPr anchor="ctr"/>
        <a:lstStyle/>
        <a:p>
          <a:pPr algn="l">
            <a:lnSpc>
              <a:spcPct val="75000"/>
            </a:lnSpc>
          </a:pPr>
          <a:r>
            <a:rPr lang="zh-TW" altLang="en-US" sz="3200" baseline="0" dirty="0">
              <a:solidFill>
                <a:srgbClr val="0000CC"/>
              </a:solidFill>
              <a:latin typeface="Arial Unicode MS" panose="020B0604020202020204" pitchFamily="34" charset="-120"/>
              <a:ea typeface="微軟正黑體" panose="020B0604030504040204" pitchFamily="34" charset="-120"/>
            </a:rPr>
            <a:t>腐肉</a:t>
          </a:r>
        </a:p>
      </dgm:t>
    </dgm:pt>
    <dgm:pt modelId="{FC216DB8-B76A-47BF-B537-4B746690495D}" type="parTrans" cxnId="{05214897-10D2-4D55-B919-9564CE6BAD66}">
      <dgm:prSet/>
      <dgm:spPr/>
      <dgm:t>
        <a:bodyPr/>
        <a:lstStyle/>
        <a:p>
          <a:endParaRPr lang="zh-TW" altLang="en-US"/>
        </a:p>
      </dgm:t>
    </dgm:pt>
    <dgm:pt modelId="{6B9C82AE-16E3-4F32-94AB-CCD2DF782329}" type="sibTrans" cxnId="{05214897-10D2-4D55-B919-9564CE6BAD66}">
      <dgm:prSet/>
      <dgm:spPr/>
      <dgm:t>
        <a:bodyPr/>
        <a:lstStyle/>
        <a:p>
          <a:endParaRPr lang="zh-TW" altLang="en-US"/>
        </a:p>
      </dgm:t>
    </dgm:pt>
    <dgm:pt modelId="{623068EB-0FC8-4574-87C9-0355BFDEE8D6}">
      <dgm:prSet custT="1"/>
      <dgm:spPr/>
      <dgm:t>
        <a:bodyPr anchor="ctr"/>
        <a:lstStyle/>
        <a:p>
          <a:pPr algn="l">
            <a:lnSpc>
              <a:spcPct val="75000"/>
            </a:lnSpc>
          </a:pPr>
          <a:r>
            <a:rPr lang="zh-TW" altLang="en-US" sz="3200" baseline="0" dirty="0">
              <a:solidFill>
                <a:srgbClr val="0000CC"/>
              </a:solidFill>
              <a:latin typeface="Arial Unicode MS" panose="020B0604020202020204" pitchFamily="34" charset="-120"/>
              <a:ea typeface="微軟正黑體" panose="020B0604030504040204" pitchFamily="34" charset="-120"/>
            </a:rPr>
            <a:t>死皮</a:t>
          </a:r>
        </a:p>
      </dgm:t>
    </dgm:pt>
    <dgm:pt modelId="{5ED53023-E34D-4205-81D0-3487D78E476D}" type="parTrans" cxnId="{D4DA4083-E24D-40EE-B349-2DFDB61EAB63}">
      <dgm:prSet/>
      <dgm:spPr/>
      <dgm:t>
        <a:bodyPr/>
        <a:lstStyle/>
        <a:p>
          <a:endParaRPr lang="zh-TW" altLang="en-US"/>
        </a:p>
      </dgm:t>
    </dgm:pt>
    <dgm:pt modelId="{2FB828B2-40D9-4B49-8C2C-579E586ECCC1}" type="sibTrans" cxnId="{D4DA4083-E24D-40EE-B349-2DFDB61EAB63}">
      <dgm:prSet/>
      <dgm:spPr/>
      <dgm:t>
        <a:bodyPr/>
        <a:lstStyle/>
        <a:p>
          <a:endParaRPr lang="zh-TW" altLang="en-US"/>
        </a:p>
      </dgm:t>
    </dgm:pt>
    <dgm:pt modelId="{AA2CB782-D39F-49F3-8EE7-3933FC1C733A}">
      <dgm:prSet custT="1"/>
      <dgm:spPr/>
      <dgm:t>
        <a:bodyPr anchor="ctr"/>
        <a:lstStyle/>
        <a:p>
          <a:pPr algn="l">
            <a:lnSpc>
              <a:spcPct val="75000"/>
            </a:lnSpc>
          </a:pPr>
          <a:r>
            <a:rPr lang="zh-TW" altLang="en-US" sz="3200" baseline="0">
              <a:solidFill>
                <a:srgbClr val="0000CC"/>
              </a:solidFill>
              <a:latin typeface="Arial Unicode MS" panose="020B0604020202020204" pitchFamily="34" charset="-120"/>
              <a:ea typeface="微軟正黑體" panose="020B0604030504040204" pitchFamily="34" charset="-120"/>
            </a:rPr>
            <a:t>壞死</a:t>
          </a:r>
          <a:r>
            <a:rPr lang="zh-TW" altLang="en-US" sz="3200" baseline="0" dirty="0">
              <a:solidFill>
                <a:srgbClr val="0000CC"/>
              </a:solidFill>
              <a:latin typeface="Arial Unicode MS" panose="020B0604020202020204" pitchFamily="34" charset="-120"/>
              <a:ea typeface="微軟正黑體" panose="020B0604030504040204" pitchFamily="34" charset="-120"/>
            </a:rPr>
            <a:t>組織</a:t>
          </a:r>
        </a:p>
      </dgm:t>
    </dgm:pt>
    <dgm:pt modelId="{B5BA2960-55BE-4639-9AAC-EE3EDC9228A5}" type="parTrans" cxnId="{EFA64EDD-816B-42C5-98B7-0351D710D12A}">
      <dgm:prSet/>
      <dgm:spPr/>
      <dgm:t>
        <a:bodyPr/>
        <a:lstStyle/>
        <a:p>
          <a:endParaRPr lang="zh-TW" altLang="en-US"/>
        </a:p>
      </dgm:t>
    </dgm:pt>
    <dgm:pt modelId="{4F15C4D3-58FD-4248-968F-B89FFE28172B}" type="sibTrans" cxnId="{EFA64EDD-816B-42C5-98B7-0351D710D12A}">
      <dgm:prSet/>
      <dgm:spPr/>
      <dgm:t>
        <a:bodyPr/>
        <a:lstStyle/>
        <a:p>
          <a:endParaRPr lang="zh-TW" altLang="en-US"/>
        </a:p>
      </dgm:t>
    </dgm:pt>
    <dgm:pt modelId="{8412ECCA-9AEA-4FA9-B140-BEEA1402C81C}" type="pres">
      <dgm:prSet presAssocID="{4091042D-2D48-4A8F-99FB-BFAE3085197C}" presName="Name0" presStyleCnt="0">
        <dgm:presLayoutVars>
          <dgm:chMax/>
          <dgm:chPref/>
          <dgm:dir/>
          <dgm:animLvl val="lvl"/>
        </dgm:presLayoutVars>
      </dgm:prSet>
      <dgm:spPr/>
      <dgm:t>
        <a:bodyPr/>
        <a:lstStyle/>
        <a:p>
          <a:endParaRPr lang="zh-CN" altLang="en-US"/>
        </a:p>
      </dgm:t>
    </dgm:pt>
    <dgm:pt modelId="{EA206666-381F-4257-AF1E-6953935758CF}" type="pres">
      <dgm:prSet presAssocID="{7E66408B-42EA-4758-B2A5-957D34E5E0D2}" presName="composite" presStyleCnt="0"/>
      <dgm:spPr/>
    </dgm:pt>
    <dgm:pt modelId="{3A8A322F-31AB-4AB2-95F2-45A2F250C217}" type="pres">
      <dgm:prSet presAssocID="{7E66408B-42EA-4758-B2A5-957D34E5E0D2}" presName="ParentAccentShape" presStyleLbl="trBgShp" presStyleIdx="0" presStyleCnt="2" custLinFactNeighborX="415" custLinFactNeighborY="9442"/>
      <dgm:spPr/>
    </dgm:pt>
    <dgm:pt modelId="{2F84A2D9-5C96-445D-B46C-32D501E2E1AF}" type="pres">
      <dgm:prSet presAssocID="{7E66408B-42EA-4758-B2A5-957D34E5E0D2}" presName="ParentText" presStyleLbl="revTx" presStyleIdx="0" presStyleCnt="2" custScaleX="151371" custScaleY="191942" custLinFactY="-480728" custLinFactNeighborX="-4" custLinFactNeighborY="-500000">
        <dgm:presLayoutVars>
          <dgm:chMax val="1"/>
          <dgm:chPref val="1"/>
          <dgm:bulletEnabled val="1"/>
        </dgm:presLayoutVars>
      </dgm:prSet>
      <dgm:spPr/>
      <dgm:t>
        <a:bodyPr/>
        <a:lstStyle/>
        <a:p>
          <a:endParaRPr lang="zh-CN" altLang="en-US"/>
        </a:p>
      </dgm:t>
    </dgm:pt>
    <dgm:pt modelId="{BB2097F7-A438-4D6F-8DF3-7FBFDCC6D9F5}" type="pres">
      <dgm:prSet presAssocID="{7E66408B-42EA-4758-B2A5-957D34E5E0D2}" presName="ChildText" presStyleLbl="revTx" presStyleIdx="1" presStyleCnt="2" custScaleY="158175" custLinFactNeighborX="536" custLinFactNeighborY="8112">
        <dgm:presLayoutVars>
          <dgm:chMax val="0"/>
          <dgm:chPref val="0"/>
        </dgm:presLayoutVars>
      </dgm:prSet>
      <dgm:spPr/>
      <dgm:t>
        <a:bodyPr/>
        <a:lstStyle/>
        <a:p>
          <a:endParaRPr lang="zh-CN" altLang="en-US"/>
        </a:p>
      </dgm:t>
    </dgm:pt>
    <dgm:pt modelId="{6E0DFD75-1CB4-4596-8F93-53B111039BAB}" type="pres">
      <dgm:prSet presAssocID="{7E66408B-42EA-4758-B2A5-957D34E5E0D2}" presName="ChildAccentShape" presStyleLbl="trBgShp" presStyleIdx="1" presStyleCnt="2" custScaleY="148020" custLinFactNeighborX="-12494" custLinFactNeighborY="3034"/>
      <dgm:spPr/>
    </dgm:pt>
    <dgm:pt modelId="{86944FA6-EAAA-477A-BDE3-070A4396BC08}" type="pres">
      <dgm:prSet presAssocID="{7E66408B-42EA-4758-B2A5-957D34E5E0D2}" presName="Image" presStyleLbl="alignImgPlace1" presStyleIdx="0" presStyleCnt="1" custLinFactNeighborX="432" custLinFactNeighborY="9982"/>
      <dgm:spPr>
        <a:blipFill rotWithShape="1">
          <a:blip xmlns:r="http://schemas.openxmlformats.org/officeDocument/2006/relationships" r:embed="rId1"/>
          <a:stretch>
            <a:fillRect/>
          </a:stretch>
        </a:blipFill>
      </dgm:spPr>
    </dgm:pt>
  </dgm:ptLst>
  <dgm:cxnLst>
    <dgm:cxn modelId="{40BD9A9F-CB83-40A1-9824-B99E36143024}" type="presOf" srcId="{4091042D-2D48-4A8F-99FB-BFAE3085197C}" destId="{8412ECCA-9AEA-4FA9-B140-BEEA1402C81C}" srcOrd="0" destOrd="0" presId="urn:microsoft.com/office/officeart/2009/3/layout/SnapshotPictureList"/>
    <dgm:cxn modelId="{5F2A2F09-FBE6-40F4-9CA2-D69092CF3454}" srcId="{4091042D-2D48-4A8F-99FB-BFAE3085197C}" destId="{7E66408B-42EA-4758-B2A5-957D34E5E0D2}" srcOrd="0" destOrd="0" parTransId="{55C0F661-0712-43FB-B247-6BBBBCC069D4}" sibTransId="{EF6A6137-6B69-438F-B7D2-D5DAA4B77B63}"/>
    <dgm:cxn modelId="{CE0E7A00-F50B-4D28-9305-C7C544CCC85B}" type="presOf" srcId="{623068EB-0FC8-4574-87C9-0355BFDEE8D6}" destId="{BB2097F7-A438-4D6F-8DF3-7FBFDCC6D9F5}" srcOrd="0" destOrd="3" presId="urn:microsoft.com/office/officeart/2009/3/layout/SnapshotPictureList"/>
    <dgm:cxn modelId="{05214897-10D2-4D55-B919-9564CE6BAD66}" srcId="{9FCADE99-E5FB-4DD9-B982-55E6D32FF9E9}" destId="{639194F1-0EC3-46EB-8FDA-FF843C729D7A}" srcOrd="0" destOrd="0" parTransId="{FC216DB8-B76A-47BF-B537-4B746690495D}" sibTransId="{6B9C82AE-16E3-4F32-94AB-CCD2DF782329}"/>
    <dgm:cxn modelId="{2FF0666A-34DE-40C6-9EBB-668928DB6121}" type="presOf" srcId="{639194F1-0EC3-46EB-8FDA-FF843C729D7A}" destId="{BB2097F7-A438-4D6F-8DF3-7FBFDCC6D9F5}" srcOrd="0" destOrd="2" presId="urn:microsoft.com/office/officeart/2009/3/layout/SnapshotPictureList"/>
    <dgm:cxn modelId="{3CDA627C-9133-445D-A248-75C87F0CA992}" type="presOf" srcId="{7E66408B-42EA-4758-B2A5-957D34E5E0D2}" destId="{2F84A2D9-5C96-445D-B46C-32D501E2E1AF}" srcOrd="0" destOrd="0" presId="urn:microsoft.com/office/officeart/2009/3/layout/SnapshotPictureList"/>
    <dgm:cxn modelId="{EFA64EDD-816B-42C5-98B7-0351D710D12A}" srcId="{9FCADE99-E5FB-4DD9-B982-55E6D32FF9E9}" destId="{AA2CB782-D39F-49F3-8EE7-3933FC1C733A}" srcOrd="2" destOrd="0" parTransId="{B5BA2960-55BE-4639-9AAC-EE3EDC9228A5}" sibTransId="{4F15C4D3-58FD-4248-968F-B89FFE28172B}"/>
    <dgm:cxn modelId="{0AEE23D2-3F12-4078-9F88-6117D57829C2}" srcId="{7E66408B-42EA-4758-B2A5-957D34E5E0D2}" destId="{E944CDB1-ACA8-48AD-B129-8724BCC0C551}" srcOrd="0" destOrd="0" parTransId="{0D05E3D3-68E3-499B-9732-B5E50ECE6E03}" sibTransId="{8F9D57C0-5E3E-48BB-83ED-E8B1341336C4}"/>
    <dgm:cxn modelId="{1249CCC7-9316-4E83-AA38-D3E72368126C}" srcId="{7E66408B-42EA-4758-B2A5-957D34E5E0D2}" destId="{9FCADE99-E5FB-4DD9-B982-55E6D32FF9E9}" srcOrd="1" destOrd="0" parTransId="{11FCA033-5F0D-471F-9880-11531C734771}" sibTransId="{1EE64E7F-93CD-4974-95B5-E19BB1B0DE66}"/>
    <dgm:cxn modelId="{BAD74EDC-3043-4CA1-9E92-50B3C44A0E27}" type="presOf" srcId="{9FCADE99-E5FB-4DD9-B982-55E6D32FF9E9}" destId="{BB2097F7-A438-4D6F-8DF3-7FBFDCC6D9F5}" srcOrd="0" destOrd="1" presId="urn:microsoft.com/office/officeart/2009/3/layout/SnapshotPictureList"/>
    <dgm:cxn modelId="{673DA42B-B37F-4A44-941A-B6AD34E2C0C9}" type="presOf" srcId="{E944CDB1-ACA8-48AD-B129-8724BCC0C551}" destId="{BB2097F7-A438-4D6F-8DF3-7FBFDCC6D9F5}" srcOrd="0" destOrd="0" presId="urn:microsoft.com/office/officeart/2009/3/layout/SnapshotPictureList"/>
    <dgm:cxn modelId="{D4DA4083-E24D-40EE-B349-2DFDB61EAB63}" srcId="{9FCADE99-E5FB-4DD9-B982-55E6D32FF9E9}" destId="{623068EB-0FC8-4574-87C9-0355BFDEE8D6}" srcOrd="1" destOrd="0" parTransId="{5ED53023-E34D-4205-81D0-3487D78E476D}" sibTransId="{2FB828B2-40D9-4B49-8C2C-579E586ECCC1}"/>
    <dgm:cxn modelId="{579F63A8-7F38-45D6-98CB-A123EC5F588F}" type="presOf" srcId="{AA2CB782-D39F-49F3-8EE7-3933FC1C733A}" destId="{BB2097F7-A438-4D6F-8DF3-7FBFDCC6D9F5}" srcOrd="0" destOrd="4" presId="urn:microsoft.com/office/officeart/2009/3/layout/SnapshotPictureList"/>
    <dgm:cxn modelId="{1698291C-6C3E-4982-ADA7-E7AE0DB7DBF0}" type="presParOf" srcId="{8412ECCA-9AEA-4FA9-B140-BEEA1402C81C}" destId="{EA206666-381F-4257-AF1E-6953935758CF}" srcOrd="0" destOrd="0" presId="urn:microsoft.com/office/officeart/2009/3/layout/SnapshotPictureList"/>
    <dgm:cxn modelId="{57311135-6848-4EE5-9BAC-BEF9C36CE565}" type="presParOf" srcId="{EA206666-381F-4257-AF1E-6953935758CF}" destId="{3A8A322F-31AB-4AB2-95F2-45A2F250C217}" srcOrd="0" destOrd="0" presId="urn:microsoft.com/office/officeart/2009/3/layout/SnapshotPictureList"/>
    <dgm:cxn modelId="{9990AA05-08BC-41B9-9FCF-A9B650F05BFF}" type="presParOf" srcId="{EA206666-381F-4257-AF1E-6953935758CF}" destId="{2F84A2D9-5C96-445D-B46C-32D501E2E1AF}" srcOrd="1" destOrd="0" presId="urn:microsoft.com/office/officeart/2009/3/layout/SnapshotPictureList"/>
    <dgm:cxn modelId="{72D99832-394D-4372-8278-356B80D43519}" type="presParOf" srcId="{EA206666-381F-4257-AF1E-6953935758CF}" destId="{BB2097F7-A438-4D6F-8DF3-7FBFDCC6D9F5}" srcOrd="2" destOrd="0" presId="urn:microsoft.com/office/officeart/2009/3/layout/SnapshotPictureList"/>
    <dgm:cxn modelId="{95DE2DDB-523B-4B18-B486-7F85B19EC3FF}" type="presParOf" srcId="{EA206666-381F-4257-AF1E-6953935758CF}" destId="{6E0DFD75-1CB4-4596-8F93-53B111039BAB}" srcOrd="3" destOrd="0" presId="urn:microsoft.com/office/officeart/2009/3/layout/SnapshotPictureList"/>
    <dgm:cxn modelId="{1DE5F535-AAE4-4DF3-AA72-1152A168BE0D}" type="presParOf" srcId="{EA206666-381F-4257-AF1E-6953935758CF}" destId="{86944FA6-EAAA-477A-BDE3-070A4396BC08}" srcOrd="4" destOrd="0" presId="urn:microsoft.com/office/officeart/2009/3/layout/SnapshotPictureLis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091042D-2D48-4A8F-99FB-BFAE3085197C}" type="doc">
      <dgm:prSet loTypeId="urn:microsoft.com/office/officeart/2009/3/layout/SnapshotPictureList" loCatId="picture" qsTypeId="urn:microsoft.com/office/officeart/2005/8/quickstyle/simple3" qsCatId="simple" csTypeId="urn:microsoft.com/office/officeart/2005/8/colors/accent1_3" csCatId="accent1" phldr="1"/>
      <dgm:spPr/>
      <dgm:t>
        <a:bodyPr/>
        <a:lstStyle/>
        <a:p>
          <a:endParaRPr lang="zh-TW" altLang="en-US"/>
        </a:p>
      </dgm:t>
    </dgm:pt>
    <dgm:pt modelId="{7E66408B-42EA-4758-B2A5-957D34E5E0D2}">
      <dgm:prSet phldrT="[文字]" custT="1"/>
      <dgm:spPr/>
      <dgm:t>
        <a:bodyPr/>
        <a:lstStyle/>
        <a:p>
          <a:r>
            <a:rPr lang="en-US" altLang="zh-TW" sz="3600" baseline="0" dirty="0">
              <a:effectLst>
                <a:outerShdw blurRad="38100" dist="38100" dir="2700000" algn="tl">
                  <a:srgbClr val="000000">
                    <a:alpha val="43137"/>
                  </a:srgbClr>
                </a:outerShdw>
              </a:effectLst>
              <a:latin typeface="Arial Unicode MS" panose="020B0604020202020204" pitchFamily="34" charset="-120"/>
              <a:ea typeface="微軟正黑體" panose="020B0604030504040204" pitchFamily="34" charset="-120"/>
            </a:rPr>
            <a:t>TIME, I</a:t>
          </a:r>
          <a:r>
            <a:rPr lang="en-US" altLang="en-US" sz="3600" baseline="0" dirty="0">
              <a:latin typeface="Arial Unicode MS" panose="020B0604020202020204" pitchFamily="34" charset="-120"/>
              <a:ea typeface="微軟正黑體" panose="020B0604030504040204" pitchFamily="34" charset="-120"/>
            </a:rPr>
            <a:t>=Infection or inflammation (</a:t>
          </a:r>
          <a:r>
            <a:rPr lang="zh-TW" altLang="en-US" sz="3600" baseline="0" dirty="0">
              <a:latin typeface="Arial Unicode MS" panose="020B0604020202020204" pitchFamily="34" charset="-120"/>
              <a:ea typeface="微軟正黑體" panose="020B0604030504040204" pitchFamily="34" charset="-120"/>
            </a:rPr>
            <a:t>感染或發炎</a:t>
          </a:r>
          <a:r>
            <a:rPr lang="en-US" altLang="en-US" sz="3600" baseline="0" dirty="0">
              <a:latin typeface="Arial Unicode MS" panose="020B0604020202020204" pitchFamily="34" charset="-120"/>
              <a:ea typeface="微軟正黑體" panose="020B0604030504040204" pitchFamily="34" charset="-120"/>
            </a:rPr>
            <a:t>)</a:t>
          </a:r>
          <a:endParaRPr lang="zh-TW" altLang="en-US" sz="3600" dirty="0"/>
        </a:p>
      </dgm:t>
    </dgm:pt>
    <dgm:pt modelId="{55C0F661-0712-43FB-B247-6BBBBCC069D4}" type="parTrans" cxnId="{5F2A2F09-FBE6-40F4-9CA2-D69092CF3454}">
      <dgm:prSet/>
      <dgm:spPr/>
      <dgm:t>
        <a:bodyPr/>
        <a:lstStyle/>
        <a:p>
          <a:endParaRPr lang="zh-TW" altLang="en-US"/>
        </a:p>
      </dgm:t>
    </dgm:pt>
    <dgm:pt modelId="{EF6A6137-6B69-438F-B7D2-D5DAA4B77B63}" type="sibTrans" cxnId="{5F2A2F09-FBE6-40F4-9CA2-D69092CF3454}">
      <dgm:prSet/>
      <dgm:spPr/>
      <dgm:t>
        <a:bodyPr/>
        <a:lstStyle/>
        <a:p>
          <a:endParaRPr lang="zh-TW" altLang="en-US"/>
        </a:p>
      </dgm:t>
    </dgm:pt>
    <dgm:pt modelId="{E944CDB1-ACA8-48AD-B129-8724BCC0C551}">
      <dgm:prSet custT="1"/>
      <dgm:spPr/>
      <dgm:t>
        <a:bodyPr anchor="ctr"/>
        <a:lstStyle/>
        <a:p>
          <a:pPr algn="l">
            <a:lnSpc>
              <a:spcPct val="90000"/>
            </a:lnSpc>
          </a:pPr>
          <a:r>
            <a:rPr lang="zh-TW" altLang="en-US" sz="3200" baseline="0" dirty="0">
              <a:solidFill>
                <a:srgbClr val="0000CC"/>
              </a:solidFill>
              <a:latin typeface="Arial Unicode MS" panose="020B0604020202020204" pitchFamily="34" charset="-120"/>
              <a:ea typeface="微軟正黑體" panose="020B0604030504040204" pitchFamily="34" charset="-120"/>
            </a:rPr>
            <a:t>傷口有無感染的表現？</a:t>
          </a:r>
        </a:p>
      </dgm:t>
    </dgm:pt>
    <dgm:pt modelId="{0D05E3D3-68E3-499B-9732-B5E50ECE6E03}" type="parTrans" cxnId="{0AEE23D2-3F12-4078-9F88-6117D57829C2}">
      <dgm:prSet/>
      <dgm:spPr/>
      <dgm:t>
        <a:bodyPr/>
        <a:lstStyle/>
        <a:p>
          <a:endParaRPr lang="zh-TW" altLang="en-US"/>
        </a:p>
      </dgm:t>
    </dgm:pt>
    <dgm:pt modelId="{8F9D57C0-5E3E-48BB-83ED-E8B1341336C4}" type="sibTrans" cxnId="{0AEE23D2-3F12-4078-9F88-6117D57829C2}">
      <dgm:prSet/>
      <dgm:spPr/>
      <dgm:t>
        <a:bodyPr/>
        <a:lstStyle/>
        <a:p>
          <a:endParaRPr lang="zh-TW" altLang="en-US"/>
        </a:p>
      </dgm:t>
    </dgm:pt>
    <dgm:pt modelId="{639194F1-0EC3-46EB-8FDA-FF843C729D7A}">
      <dgm:prSet custT="1"/>
      <dgm:spPr/>
      <dgm:t>
        <a:bodyPr anchor="ctr"/>
        <a:lstStyle/>
        <a:p>
          <a:pPr algn="l">
            <a:lnSpc>
              <a:spcPct val="90000"/>
            </a:lnSpc>
          </a:pPr>
          <a:r>
            <a:rPr lang="zh-TW" altLang="en-US" sz="3200" baseline="0" dirty="0">
              <a:solidFill>
                <a:srgbClr val="0000CC"/>
              </a:solidFill>
              <a:latin typeface="Arial Unicode MS" panose="020B0604020202020204" pitchFamily="34" charset="-120"/>
              <a:ea typeface="微軟正黑體" panose="020B0604030504040204" pitchFamily="34" charset="-120"/>
            </a:rPr>
            <a:t>傷口擴大</a:t>
          </a:r>
        </a:p>
      </dgm:t>
    </dgm:pt>
    <dgm:pt modelId="{FC216DB8-B76A-47BF-B537-4B746690495D}" type="parTrans" cxnId="{05214897-10D2-4D55-B919-9564CE6BAD66}">
      <dgm:prSet/>
      <dgm:spPr/>
      <dgm:t>
        <a:bodyPr/>
        <a:lstStyle/>
        <a:p>
          <a:endParaRPr lang="zh-TW" altLang="en-US"/>
        </a:p>
      </dgm:t>
    </dgm:pt>
    <dgm:pt modelId="{6B9C82AE-16E3-4F32-94AB-CCD2DF782329}" type="sibTrans" cxnId="{05214897-10D2-4D55-B919-9564CE6BAD66}">
      <dgm:prSet/>
      <dgm:spPr/>
      <dgm:t>
        <a:bodyPr/>
        <a:lstStyle/>
        <a:p>
          <a:endParaRPr lang="zh-TW" altLang="en-US"/>
        </a:p>
      </dgm:t>
    </dgm:pt>
    <dgm:pt modelId="{AA2CB782-D39F-49F3-8EE7-3933FC1C733A}">
      <dgm:prSet custT="1"/>
      <dgm:spPr/>
      <dgm:t>
        <a:bodyPr anchor="ctr"/>
        <a:lstStyle/>
        <a:p>
          <a:pPr algn="l">
            <a:lnSpc>
              <a:spcPct val="90000"/>
            </a:lnSpc>
          </a:pPr>
          <a:r>
            <a:rPr lang="zh-TW" altLang="en-US" sz="3200" baseline="0" dirty="0">
              <a:solidFill>
                <a:srgbClr val="0000CC"/>
              </a:solidFill>
              <a:latin typeface="Arial Unicode MS" panose="020B0604020202020204" pitchFamily="34" charset="-120"/>
              <a:ea typeface="微軟正黑體" panose="020B0604030504040204" pitchFamily="34" charset="-120"/>
            </a:rPr>
            <a:t>膿性滲出液</a:t>
          </a:r>
        </a:p>
      </dgm:t>
    </dgm:pt>
    <dgm:pt modelId="{B5BA2960-55BE-4639-9AAC-EE3EDC9228A5}" type="parTrans" cxnId="{EFA64EDD-816B-42C5-98B7-0351D710D12A}">
      <dgm:prSet/>
      <dgm:spPr/>
      <dgm:t>
        <a:bodyPr/>
        <a:lstStyle/>
        <a:p>
          <a:endParaRPr lang="zh-TW" altLang="en-US"/>
        </a:p>
      </dgm:t>
    </dgm:pt>
    <dgm:pt modelId="{4F15C4D3-58FD-4248-968F-B89FFE28172B}" type="sibTrans" cxnId="{EFA64EDD-816B-42C5-98B7-0351D710D12A}">
      <dgm:prSet/>
      <dgm:spPr/>
      <dgm:t>
        <a:bodyPr/>
        <a:lstStyle/>
        <a:p>
          <a:endParaRPr lang="zh-TW" altLang="en-US"/>
        </a:p>
      </dgm:t>
    </dgm:pt>
    <dgm:pt modelId="{9BBF8C37-9C4F-4825-9BF7-494BD8E77539}">
      <dgm:prSet custT="1"/>
      <dgm:spPr/>
      <dgm:t>
        <a:bodyPr anchor="ctr"/>
        <a:lstStyle/>
        <a:p>
          <a:pPr algn="l">
            <a:lnSpc>
              <a:spcPct val="90000"/>
            </a:lnSpc>
          </a:pPr>
          <a:r>
            <a:rPr lang="zh-TW" altLang="en-US" sz="3200" baseline="0" dirty="0">
              <a:solidFill>
                <a:srgbClr val="0000CC"/>
              </a:solidFill>
              <a:latin typeface="Arial Unicode MS" panose="020B0604020202020204" pitchFamily="34" charset="-120"/>
              <a:ea typeface="微軟正黑體" panose="020B0604030504040204" pitchFamily="34" charset="-120"/>
            </a:rPr>
            <a:t>傷口感染需要求治，並使用局部性或全身性抗菌治療</a:t>
          </a:r>
        </a:p>
      </dgm:t>
    </dgm:pt>
    <dgm:pt modelId="{A9429766-79AC-4B66-8E88-B844AB26B23E}" type="parTrans" cxnId="{904D2A46-267C-4732-8C0C-2DE74C1FB89E}">
      <dgm:prSet/>
      <dgm:spPr/>
      <dgm:t>
        <a:bodyPr/>
        <a:lstStyle/>
        <a:p>
          <a:endParaRPr lang="zh-TW" altLang="en-US"/>
        </a:p>
      </dgm:t>
    </dgm:pt>
    <dgm:pt modelId="{7C06ACA1-044C-4E2B-B76D-EB51212DB236}" type="sibTrans" cxnId="{904D2A46-267C-4732-8C0C-2DE74C1FB89E}">
      <dgm:prSet/>
      <dgm:spPr/>
      <dgm:t>
        <a:bodyPr/>
        <a:lstStyle/>
        <a:p>
          <a:endParaRPr lang="zh-TW" altLang="en-US"/>
        </a:p>
      </dgm:t>
    </dgm:pt>
    <dgm:pt modelId="{1082A40F-AC81-41BF-8C9D-74F198D58432}">
      <dgm:prSet custT="1"/>
      <dgm:spPr/>
      <dgm:t>
        <a:bodyPr anchor="ctr"/>
        <a:lstStyle/>
        <a:p>
          <a:pPr algn="l">
            <a:lnSpc>
              <a:spcPct val="90000"/>
            </a:lnSpc>
          </a:pPr>
          <a:r>
            <a:rPr lang="zh-TW" altLang="en-US" sz="3200" baseline="0" dirty="0">
              <a:solidFill>
                <a:srgbClr val="0000CC"/>
              </a:solidFill>
              <a:latin typeface="Arial Unicode MS" panose="020B0604020202020204" pitchFamily="34" charset="-120"/>
              <a:ea typeface="微軟正黑體" panose="020B0604030504040204" pitchFamily="34" charset="-120"/>
            </a:rPr>
            <a:t>紅腫熱痛</a:t>
          </a:r>
        </a:p>
      </dgm:t>
    </dgm:pt>
    <dgm:pt modelId="{80AD3077-03A3-48B2-A3B5-A3BDCA8CFFD5}" type="parTrans" cxnId="{C12FE79A-85F8-4F57-BA10-85BB88055A7E}">
      <dgm:prSet/>
      <dgm:spPr/>
      <dgm:t>
        <a:bodyPr/>
        <a:lstStyle/>
        <a:p>
          <a:endParaRPr lang="zh-TW" altLang="en-US"/>
        </a:p>
      </dgm:t>
    </dgm:pt>
    <dgm:pt modelId="{B0989DD7-64C5-452A-B1B5-D184FBEC9520}" type="sibTrans" cxnId="{C12FE79A-85F8-4F57-BA10-85BB88055A7E}">
      <dgm:prSet/>
      <dgm:spPr/>
      <dgm:t>
        <a:bodyPr/>
        <a:lstStyle/>
        <a:p>
          <a:endParaRPr lang="zh-TW" altLang="en-US"/>
        </a:p>
      </dgm:t>
    </dgm:pt>
    <dgm:pt modelId="{8412ECCA-9AEA-4FA9-B140-BEEA1402C81C}" type="pres">
      <dgm:prSet presAssocID="{4091042D-2D48-4A8F-99FB-BFAE3085197C}" presName="Name0" presStyleCnt="0">
        <dgm:presLayoutVars>
          <dgm:chMax/>
          <dgm:chPref/>
          <dgm:dir/>
          <dgm:animLvl val="lvl"/>
        </dgm:presLayoutVars>
      </dgm:prSet>
      <dgm:spPr/>
      <dgm:t>
        <a:bodyPr/>
        <a:lstStyle/>
        <a:p>
          <a:endParaRPr lang="zh-CN" altLang="en-US"/>
        </a:p>
      </dgm:t>
    </dgm:pt>
    <dgm:pt modelId="{EA206666-381F-4257-AF1E-6953935758CF}" type="pres">
      <dgm:prSet presAssocID="{7E66408B-42EA-4758-B2A5-957D34E5E0D2}" presName="composite" presStyleCnt="0"/>
      <dgm:spPr/>
    </dgm:pt>
    <dgm:pt modelId="{3A8A322F-31AB-4AB2-95F2-45A2F250C217}" type="pres">
      <dgm:prSet presAssocID="{7E66408B-42EA-4758-B2A5-957D34E5E0D2}" presName="ParentAccentShape" presStyleLbl="trBgShp" presStyleIdx="0" presStyleCnt="2" custLinFactNeighborX="684" custLinFactNeighborY="16484"/>
      <dgm:spPr/>
    </dgm:pt>
    <dgm:pt modelId="{2F84A2D9-5C96-445D-B46C-32D501E2E1AF}" type="pres">
      <dgm:prSet presAssocID="{7E66408B-42EA-4758-B2A5-957D34E5E0D2}" presName="ParentText" presStyleLbl="revTx" presStyleIdx="0" presStyleCnt="2" custScaleX="151371" custScaleY="341609" custLinFactY="-400000" custLinFactNeighborX="-4" custLinFactNeighborY="-466792">
        <dgm:presLayoutVars>
          <dgm:chMax val="1"/>
          <dgm:chPref val="1"/>
          <dgm:bulletEnabled val="1"/>
        </dgm:presLayoutVars>
      </dgm:prSet>
      <dgm:spPr/>
      <dgm:t>
        <a:bodyPr/>
        <a:lstStyle/>
        <a:p>
          <a:endParaRPr lang="zh-CN" altLang="en-US"/>
        </a:p>
      </dgm:t>
    </dgm:pt>
    <dgm:pt modelId="{BB2097F7-A438-4D6F-8DF3-7FBFDCC6D9F5}" type="pres">
      <dgm:prSet presAssocID="{7E66408B-42EA-4758-B2A5-957D34E5E0D2}" presName="ChildText" presStyleLbl="revTx" presStyleIdx="1" presStyleCnt="2" custScaleX="112040" custScaleY="176407" custLinFactNeighborX="-457" custLinFactNeighborY="-311">
        <dgm:presLayoutVars>
          <dgm:chMax val="0"/>
          <dgm:chPref val="0"/>
        </dgm:presLayoutVars>
      </dgm:prSet>
      <dgm:spPr/>
      <dgm:t>
        <a:bodyPr/>
        <a:lstStyle/>
        <a:p>
          <a:endParaRPr lang="zh-CN" altLang="en-US"/>
        </a:p>
      </dgm:t>
    </dgm:pt>
    <dgm:pt modelId="{6E0DFD75-1CB4-4596-8F93-53B111039BAB}" type="pres">
      <dgm:prSet presAssocID="{7E66408B-42EA-4758-B2A5-957D34E5E0D2}" presName="ChildAccentShape" presStyleLbl="trBgShp" presStyleIdx="1" presStyleCnt="2" custScaleY="153089" custLinFactNeighborX="-12495" custLinFactNeighborY="-4571"/>
      <dgm:spPr/>
    </dgm:pt>
    <dgm:pt modelId="{86944FA6-EAAA-477A-BDE3-070A4396BC08}" type="pres">
      <dgm:prSet presAssocID="{7E66408B-42EA-4758-B2A5-957D34E5E0D2}" presName="Image" presStyleLbl="alignImgPlace1" presStyleIdx="0" presStyleCnt="1" custLinFactNeighborX="1580" custLinFactNeighborY="23865"/>
      <dgm:spPr>
        <a:blipFill rotWithShape="1">
          <a:blip xmlns:r="http://schemas.openxmlformats.org/officeDocument/2006/relationships" r:embed="rId1"/>
          <a:stretch>
            <a:fillRect/>
          </a:stretch>
        </a:blipFill>
      </dgm:spPr>
    </dgm:pt>
  </dgm:ptLst>
  <dgm:cxnLst>
    <dgm:cxn modelId="{904D2A46-267C-4732-8C0C-2DE74C1FB89E}" srcId="{7E66408B-42EA-4758-B2A5-957D34E5E0D2}" destId="{9BBF8C37-9C4F-4825-9BF7-494BD8E77539}" srcOrd="1" destOrd="0" parTransId="{A9429766-79AC-4B66-8E88-B844AB26B23E}" sibTransId="{7C06ACA1-044C-4E2B-B76D-EB51212DB236}"/>
    <dgm:cxn modelId="{124019F5-42C7-437E-BA3E-10C8793EF5A0}" type="presOf" srcId="{AA2CB782-D39F-49F3-8EE7-3933FC1C733A}" destId="{BB2097F7-A438-4D6F-8DF3-7FBFDCC6D9F5}" srcOrd="0" destOrd="3" presId="urn:microsoft.com/office/officeart/2009/3/layout/SnapshotPictureList"/>
    <dgm:cxn modelId="{5F2A2F09-FBE6-40F4-9CA2-D69092CF3454}" srcId="{4091042D-2D48-4A8F-99FB-BFAE3085197C}" destId="{7E66408B-42EA-4758-B2A5-957D34E5E0D2}" srcOrd="0" destOrd="0" parTransId="{55C0F661-0712-43FB-B247-6BBBBCC069D4}" sibTransId="{EF6A6137-6B69-438F-B7D2-D5DAA4B77B63}"/>
    <dgm:cxn modelId="{C12FE79A-85F8-4F57-BA10-85BB88055A7E}" srcId="{E944CDB1-ACA8-48AD-B129-8724BCC0C551}" destId="{1082A40F-AC81-41BF-8C9D-74F198D58432}" srcOrd="1" destOrd="0" parTransId="{80AD3077-03A3-48B2-A3B5-A3BDCA8CFFD5}" sibTransId="{B0989DD7-64C5-452A-B1B5-D184FBEC9520}"/>
    <dgm:cxn modelId="{05214897-10D2-4D55-B919-9564CE6BAD66}" srcId="{E944CDB1-ACA8-48AD-B129-8724BCC0C551}" destId="{639194F1-0EC3-46EB-8FDA-FF843C729D7A}" srcOrd="0" destOrd="0" parTransId="{FC216DB8-B76A-47BF-B537-4B746690495D}" sibTransId="{6B9C82AE-16E3-4F32-94AB-CCD2DF782329}"/>
    <dgm:cxn modelId="{26463465-FBDF-4251-B4CA-C2CD18C565B3}" type="presOf" srcId="{7E66408B-42EA-4758-B2A5-957D34E5E0D2}" destId="{2F84A2D9-5C96-445D-B46C-32D501E2E1AF}" srcOrd="0" destOrd="0" presId="urn:microsoft.com/office/officeart/2009/3/layout/SnapshotPictureList"/>
    <dgm:cxn modelId="{EFA64EDD-816B-42C5-98B7-0351D710D12A}" srcId="{E944CDB1-ACA8-48AD-B129-8724BCC0C551}" destId="{AA2CB782-D39F-49F3-8EE7-3933FC1C733A}" srcOrd="2" destOrd="0" parTransId="{B5BA2960-55BE-4639-9AAC-EE3EDC9228A5}" sibTransId="{4F15C4D3-58FD-4248-968F-B89FFE28172B}"/>
    <dgm:cxn modelId="{0B578AD3-D7BC-4016-8F25-821554C283A1}" type="presOf" srcId="{4091042D-2D48-4A8F-99FB-BFAE3085197C}" destId="{8412ECCA-9AEA-4FA9-B140-BEEA1402C81C}" srcOrd="0" destOrd="0" presId="urn:microsoft.com/office/officeart/2009/3/layout/SnapshotPictureList"/>
    <dgm:cxn modelId="{0AEE23D2-3F12-4078-9F88-6117D57829C2}" srcId="{7E66408B-42EA-4758-B2A5-957D34E5E0D2}" destId="{E944CDB1-ACA8-48AD-B129-8724BCC0C551}" srcOrd="0" destOrd="0" parTransId="{0D05E3D3-68E3-499B-9732-B5E50ECE6E03}" sibTransId="{8F9D57C0-5E3E-48BB-83ED-E8B1341336C4}"/>
    <dgm:cxn modelId="{B60AAE72-0FCA-441E-A6C7-E5E4A10FF4B3}" type="presOf" srcId="{E944CDB1-ACA8-48AD-B129-8724BCC0C551}" destId="{BB2097F7-A438-4D6F-8DF3-7FBFDCC6D9F5}" srcOrd="0" destOrd="0" presId="urn:microsoft.com/office/officeart/2009/3/layout/SnapshotPictureList"/>
    <dgm:cxn modelId="{A46D028B-6DB9-4EF0-8489-B899985A4DDB}" type="presOf" srcId="{9BBF8C37-9C4F-4825-9BF7-494BD8E77539}" destId="{BB2097F7-A438-4D6F-8DF3-7FBFDCC6D9F5}" srcOrd="0" destOrd="4" presId="urn:microsoft.com/office/officeart/2009/3/layout/SnapshotPictureList"/>
    <dgm:cxn modelId="{7F18E0C7-3B55-4E40-B31A-380289611802}" type="presOf" srcId="{639194F1-0EC3-46EB-8FDA-FF843C729D7A}" destId="{BB2097F7-A438-4D6F-8DF3-7FBFDCC6D9F5}" srcOrd="0" destOrd="1" presId="urn:microsoft.com/office/officeart/2009/3/layout/SnapshotPictureList"/>
    <dgm:cxn modelId="{E32D16D3-82EF-40F6-A76A-FE1A9923C88A}" type="presOf" srcId="{1082A40F-AC81-41BF-8C9D-74F198D58432}" destId="{BB2097F7-A438-4D6F-8DF3-7FBFDCC6D9F5}" srcOrd="0" destOrd="2" presId="urn:microsoft.com/office/officeart/2009/3/layout/SnapshotPictureList"/>
    <dgm:cxn modelId="{5C45C078-F04A-4EE2-9D9E-569ABA469BE5}" type="presParOf" srcId="{8412ECCA-9AEA-4FA9-B140-BEEA1402C81C}" destId="{EA206666-381F-4257-AF1E-6953935758CF}" srcOrd="0" destOrd="0" presId="urn:microsoft.com/office/officeart/2009/3/layout/SnapshotPictureList"/>
    <dgm:cxn modelId="{0D6E6372-35AB-4AAA-B448-E1201123C4E1}" type="presParOf" srcId="{EA206666-381F-4257-AF1E-6953935758CF}" destId="{3A8A322F-31AB-4AB2-95F2-45A2F250C217}" srcOrd="0" destOrd="0" presId="urn:microsoft.com/office/officeart/2009/3/layout/SnapshotPictureList"/>
    <dgm:cxn modelId="{E0E77799-D50D-43CB-BC5C-DDBCC816FB72}" type="presParOf" srcId="{EA206666-381F-4257-AF1E-6953935758CF}" destId="{2F84A2D9-5C96-445D-B46C-32D501E2E1AF}" srcOrd="1" destOrd="0" presId="urn:microsoft.com/office/officeart/2009/3/layout/SnapshotPictureList"/>
    <dgm:cxn modelId="{45030AD0-6FC5-4B57-B739-6D54A4774FCC}" type="presParOf" srcId="{EA206666-381F-4257-AF1E-6953935758CF}" destId="{BB2097F7-A438-4D6F-8DF3-7FBFDCC6D9F5}" srcOrd="2" destOrd="0" presId="urn:microsoft.com/office/officeart/2009/3/layout/SnapshotPictureList"/>
    <dgm:cxn modelId="{07E1BB39-95E4-4C64-8EEF-7236F7EAE7C0}" type="presParOf" srcId="{EA206666-381F-4257-AF1E-6953935758CF}" destId="{6E0DFD75-1CB4-4596-8F93-53B111039BAB}" srcOrd="3" destOrd="0" presId="urn:microsoft.com/office/officeart/2009/3/layout/SnapshotPictureList"/>
    <dgm:cxn modelId="{937EFB87-6638-4042-B906-DAFCA0E721E1}" type="presParOf" srcId="{EA206666-381F-4257-AF1E-6953935758CF}" destId="{86944FA6-EAAA-477A-BDE3-070A4396BC08}" srcOrd="4" destOrd="0" presId="urn:microsoft.com/office/officeart/2009/3/layout/SnapshotPictureLis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091042D-2D48-4A8F-99FB-BFAE3085197C}" type="doc">
      <dgm:prSet loTypeId="urn:microsoft.com/office/officeart/2009/3/layout/SnapshotPictureList" loCatId="picture" qsTypeId="urn:microsoft.com/office/officeart/2005/8/quickstyle/simple3" qsCatId="simple" csTypeId="urn:microsoft.com/office/officeart/2005/8/colors/accent1_3" csCatId="accent1" phldr="1"/>
      <dgm:spPr/>
      <dgm:t>
        <a:bodyPr/>
        <a:lstStyle/>
        <a:p>
          <a:endParaRPr lang="zh-TW" altLang="en-US"/>
        </a:p>
      </dgm:t>
    </dgm:pt>
    <dgm:pt modelId="{7E66408B-42EA-4758-B2A5-957D34E5E0D2}">
      <dgm:prSet phldrT="[文字]" custT="1"/>
      <dgm:spPr/>
      <dgm:t>
        <a:bodyPr/>
        <a:lstStyle/>
        <a:p>
          <a:r>
            <a:rPr lang="en-US" altLang="zh-TW" sz="3600" baseline="0" dirty="0">
              <a:effectLst>
                <a:outerShdw blurRad="38100" dist="38100" dir="2700000" algn="tl">
                  <a:srgbClr val="000000">
                    <a:alpha val="43137"/>
                  </a:srgbClr>
                </a:outerShdw>
              </a:effectLst>
              <a:latin typeface="Arial Unicode MS" panose="020B0604020202020204" pitchFamily="34" charset="-120"/>
              <a:ea typeface="微軟正黑體" panose="020B0604030504040204" pitchFamily="34" charset="-120"/>
            </a:rPr>
            <a:t>TIME, M</a:t>
          </a:r>
          <a:r>
            <a:rPr lang="en-US" altLang="en-US" sz="3600" baseline="0" dirty="0">
              <a:latin typeface="Arial Unicode MS" panose="020B0604020202020204" pitchFamily="34" charset="-120"/>
              <a:ea typeface="微軟正黑體" panose="020B0604030504040204" pitchFamily="34" charset="-120"/>
            </a:rPr>
            <a:t>=Moisture balance (</a:t>
          </a:r>
          <a:r>
            <a:rPr lang="zh-TW" altLang="en-US" sz="3600" baseline="0" dirty="0">
              <a:latin typeface="Arial Unicode MS" panose="020B0604020202020204" pitchFamily="34" charset="-120"/>
              <a:ea typeface="微軟正黑體" panose="020B0604030504040204" pitchFamily="34" charset="-120"/>
            </a:rPr>
            <a:t>濕潤的平衡</a:t>
          </a:r>
          <a:r>
            <a:rPr lang="en-US" altLang="en-US" sz="3600" baseline="0" dirty="0">
              <a:latin typeface="Arial Unicode MS" panose="020B0604020202020204" pitchFamily="34" charset="-120"/>
              <a:ea typeface="微軟正黑體" panose="020B0604030504040204" pitchFamily="34" charset="-120"/>
            </a:rPr>
            <a:t>)</a:t>
          </a:r>
          <a:endParaRPr lang="zh-TW" altLang="en-US" sz="3600" dirty="0"/>
        </a:p>
      </dgm:t>
    </dgm:pt>
    <dgm:pt modelId="{55C0F661-0712-43FB-B247-6BBBBCC069D4}" type="parTrans" cxnId="{5F2A2F09-FBE6-40F4-9CA2-D69092CF3454}">
      <dgm:prSet/>
      <dgm:spPr/>
      <dgm:t>
        <a:bodyPr/>
        <a:lstStyle/>
        <a:p>
          <a:endParaRPr lang="zh-TW" altLang="en-US"/>
        </a:p>
      </dgm:t>
    </dgm:pt>
    <dgm:pt modelId="{EF6A6137-6B69-438F-B7D2-D5DAA4B77B63}" type="sibTrans" cxnId="{5F2A2F09-FBE6-40F4-9CA2-D69092CF3454}">
      <dgm:prSet/>
      <dgm:spPr/>
      <dgm:t>
        <a:bodyPr/>
        <a:lstStyle/>
        <a:p>
          <a:endParaRPr lang="zh-TW" altLang="en-US"/>
        </a:p>
      </dgm:t>
    </dgm:pt>
    <dgm:pt modelId="{E944CDB1-ACA8-48AD-B129-8724BCC0C551}">
      <dgm:prSet custT="1"/>
      <dgm:spPr/>
      <dgm:t>
        <a:bodyPr/>
        <a:lstStyle/>
        <a:p>
          <a:pPr algn="l">
            <a:lnSpc>
              <a:spcPct val="90000"/>
            </a:lnSpc>
          </a:pPr>
          <a:r>
            <a:rPr lang="zh-TW" altLang="en-US" sz="3200" baseline="0" dirty="0">
              <a:solidFill>
                <a:srgbClr val="0000CC"/>
              </a:solidFill>
              <a:latin typeface="Arial Unicode MS" panose="020B0604020202020204" pitchFamily="34" charset="-120"/>
              <a:ea typeface="微軟正黑體" panose="020B0604030504040204" pitchFamily="34" charset="-120"/>
            </a:rPr>
            <a:t>傷口床需要</a:t>
          </a:r>
        </a:p>
      </dgm:t>
    </dgm:pt>
    <dgm:pt modelId="{0D05E3D3-68E3-499B-9732-B5E50ECE6E03}" type="parTrans" cxnId="{0AEE23D2-3F12-4078-9F88-6117D57829C2}">
      <dgm:prSet/>
      <dgm:spPr/>
      <dgm:t>
        <a:bodyPr/>
        <a:lstStyle/>
        <a:p>
          <a:endParaRPr lang="zh-TW" altLang="en-US"/>
        </a:p>
      </dgm:t>
    </dgm:pt>
    <dgm:pt modelId="{8F9D57C0-5E3E-48BB-83ED-E8B1341336C4}" type="sibTrans" cxnId="{0AEE23D2-3F12-4078-9F88-6117D57829C2}">
      <dgm:prSet/>
      <dgm:spPr/>
      <dgm:t>
        <a:bodyPr/>
        <a:lstStyle/>
        <a:p>
          <a:endParaRPr lang="zh-TW" altLang="en-US"/>
        </a:p>
      </dgm:t>
    </dgm:pt>
    <dgm:pt modelId="{665B6D75-5D47-4088-9EAF-8C28A94E4C37}">
      <dgm:prSet custT="1"/>
      <dgm:spPr/>
      <dgm:t>
        <a:bodyPr/>
        <a:lstStyle/>
        <a:p>
          <a:pPr algn="l">
            <a:lnSpc>
              <a:spcPct val="90000"/>
            </a:lnSpc>
          </a:pPr>
          <a:r>
            <a:rPr lang="zh-TW" altLang="en-US" sz="3200" baseline="0" dirty="0">
              <a:solidFill>
                <a:srgbClr val="0000CC"/>
              </a:solidFill>
              <a:latin typeface="Arial Unicode MS" panose="020B0604020202020204" pitchFamily="34" charset="-120"/>
              <a:ea typeface="微軟正黑體" panose="020B0604030504040204" pitchFamily="34" charset="-120"/>
            </a:rPr>
            <a:t>適當的濕潤</a:t>
          </a:r>
        </a:p>
      </dgm:t>
    </dgm:pt>
    <dgm:pt modelId="{A64C70BA-5352-4161-AC8C-8D2E76BC20B7}" type="parTrans" cxnId="{E9C7B051-D1F8-4BAA-97AA-EE160A2056F3}">
      <dgm:prSet/>
      <dgm:spPr/>
      <dgm:t>
        <a:bodyPr/>
        <a:lstStyle/>
        <a:p>
          <a:endParaRPr lang="zh-TW" altLang="en-US"/>
        </a:p>
      </dgm:t>
    </dgm:pt>
    <dgm:pt modelId="{CDA4529A-DF5E-4E2B-A1CA-6690E5AFA838}" type="sibTrans" cxnId="{E9C7B051-D1F8-4BAA-97AA-EE160A2056F3}">
      <dgm:prSet/>
      <dgm:spPr/>
      <dgm:t>
        <a:bodyPr/>
        <a:lstStyle/>
        <a:p>
          <a:endParaRPr lang="zh-TW" altLang="en-US"/>
        </a:p>
      </dgm:t>
    </dgm:pt>
    <dgm:pt modelId="{F2015133-A106-4B3A-A453-B55398CA0B33}">
      <dgm:prSet custT="1"/>
      <dgm:spPr/>
      <dgm:t>
        <a:bodyPr/>
        <a:lstStyle/>
        <a:p>
          <a:pPr algn="l">
            <a:lnSpc>
              <a:spcPct val="90000"/>
            </a:lnSpc>
          </a:pPr>
          <a:r>
            <a:rPr lang="zh-TW" altLang="en-US" sz="3200" baseline="0" dirty="0">
              <a:solidFill>
                <a:srgbClr val="0000CC"/>
              </a:solidFill>
              <a:latin typeface="Arial Unicode MS" panose="020B0604020202020204" pitchFamily="34" charset="-120"/>
              <a:ea typeface="微軟正黑體" panose="020B0604030504040204" pitchFamily="34" charset="-120"/>
            </a:rPr>
            <a:t>避免傷口周圍皮膚過度的浸潤</a:t>
          </a:r>
        </a:p>
      </dgm:t>
    </dgm:pt>
    <dgm:pt modelId="{BD82A745-4554-4BA7-B5B0-5E2DB96502C0}" type="parTrans" cxnId="{AB0927E7-E989-4E9D-A842-540202B3D1DE}">
      <dgm:prSet/>
      <dgm:spPr/>
      <dgm:t>
        <a:bodyPr/>
        <a:lstStyle/>
        <a:p>
          <a:endParaRPr lang="zh-TW" altLang="en-US"/>
        </a:p>
      </dgm:t>
    </dgm:pt>
    <dgm:pt modelId="{75A212FB-4882-4436-817A-EB5BCB699061}" type="sibTrans" cxnId="{AB0927E7-E989-4E9D-A842-540202B3D1DE}">
      <dgm:prSet/>
      <dgm:spPr/>
      <dgm:t>
        <a:bodyPr/>
        <a:lstStyle/>
        <a:p>
          <a:endParaRPr lang="zh-TW" altLang="en-US"/>
        </a:p>
      </dgm:t>
    </dgm:pt>
    <dgm:pt modelId="{126B193B-6276-49E2-ACFC-A74EEADF0154}">
      <dgm:prSet custT="1"/>
      <dgm:spPr/>
      <dgm:t>
        <a:bodyPr/>
        <a:lstStyle/>
        <a:p>
          <a:pPr algn="l">
            <a:lnSpc>
              <a:spcPct val="90000"/>
            </a:lnSpc>
          </a:pPr>
          <a:r>
            <a:rPr lang="zh-TW" altLang="en-US" sz="3200" baseline="0" dirty="0">
              <a:solidFill>
                <a:srgbClr val="0000CC"/>
              </a:solidFill>
              <a:latin typeface="Arial Unicode MS" panose="020B0604020202020204" pitchFamily="34" charset="-120"/>
              <a:ea typeface="微軟正黑體" panose="020B0604030504040204" pitchFamily="34" charset="-120"/>
            </a:rPr>
            <a:t>選用不沾黏傷口床的保濕性敷料</a:t>
          </a:r>
        </a:p>
      </dgm:t>
    </dgm:pt>
    <dgm:pt modelId="{73620067-CD04-47E6-AADB-2B7EDEF2166E}" type="parTrans" cxnId="{C3DE4C27-D539-4F79-AAD3-9A1BEFEB1FBB}">
      <dgm:prSet/>
      <dgm:spPr/>
      <dgm:t>
        <a:bodyPr/>
        <a:lstStyle/>
        <a:p>
          <a:endParaRPr lang="zh-TW" altLang="en-US"/>
        </a:p>
      </dgm:t>
    </dgm:pt>
    <dgm:pt modelId="{596C5EDB-E333-415A-BC0D-3341859388C2}" type="sibTrans" cxnId="{C3DE4C27-D539-4F79-AAD3-9A1BEFEB1FBB}">
      <dgm:prSet/>
      <dgm:spPr/>
      <dgm:t>
        <a:bodyPr/>
        <a:lstStyle/>
        <a:p>
          <a:endParaRPr lang="zh-TW" altLang="en-US"/>
        </a:p>
      </dgm:t>
    </dgm:pt>
    <dgm:pt modelId="{9E0C556F-A358-4551-ADDD-AF5DE0370F55}">
      <dgm:prSet custT="1"/>
      <dgm:spPr/>
      <dgm:t>
        <a:bodyPr/>
        <a:lstStyle/>
        <a:p>
          <a:pPr algn="l">
            <a:lnSpc>
              <a:spcPct val="90000"/>
            </a:lnSpc>
          </a:pPr>
          <a:endParaRPr lang="zh-TW" altLang="en-US" sz="3200" baseline="0" dirty="0">
            <a:solidFill>
              <a:srgbClr val="0000CC"/>
            </a:solidFill>
            <a:latin typeface="Arial Unicode MS" panose="020B0604020202020204" pitchFamily="34" charset="-120"/>
            <a:ea typeface="微軟正黑體" panose="020B0604030504040204" pitchFamily="34" charset="-120"/>
          </a:endParaRPr>
        </a:p>
      </dgm:t>
    </dgm:pt>
    <dgm:pt modelId="{A5AC732A-A014-49B3-AEE1-7933C25AE556}" type="parTrans" cxnId="{E1E59085-E1B5-4863-B6EF-0E08BDA3FB69}">
      <dgm:prSet/>
      <dgm:spPr/>
      <dgm:t>
        <a:bodyPr/>
        <a:lstStyle/>
        <a:p>
          <a:endParaRPr lang="zh-TW" altLang="en-US"/>
        </a:p>
      </dgm:t>
    </dgm:pt>
    <dgm:pt modelId="{62D1F0A8-80A1-45BE-9FD9-7C69309F4345}" type="sibTrans" cxnId="{E1E59085-E1B5-4863-B6EF-0E08BDA3FB69}">
      <dgm:prSet/>
      <dgm:spPr/>
      <dgm:t>
        <a:bodyPr/>
        <a:lstStyle/>
        <a:p>
          <a:endParaRPr lang="zh-TW" altLang="en-US"/>
        </a:p>
      </dgm:t>
    </dgm:pt>
    <dgm:pt modelId="{8412ECCA-9AEA-4FA9-B140-BEEA1402C81C}" type="pres">
      <dgm:prSet presAssocID="{4091042D-2D48-4A8F-99FB-BFAE3085197C}" presName="Name0" presStyleCnt="0">
        <dgm:presLayoutVars>
          <dgm:chMax/>
          <dgm:chPref/>
          <dgm:dir/>
          <dgm:animLvl val="lvl"/>
        </dgm:presLayoutVars>
      </dgm:prSet>
      <dgm:spPr/>
      <dgm:t>
        <a:bodyPr/>
        <a:lstStyle/>
        <a:p>
          <a:endParaRPr lang="zh-CN" altLang="en-US"/>
        </a:p>
      </dgm:t>
    </dgm:pt>
    <dgm:pt modelId="{EA206666-381F-4257-AF1E-6953935758CF}" type="pres">
      <dgm:prSet presAssocID="{7E66408B-42EA-4758-B2A5-957D34E5E0D2}" presName="composite" presStyleCnt="0"/>
      <dgm:spPr/>
    </dgm:pt>
    <dgm:pt modelId="{3A8A322F-31AB-4AB2-95F2-45A2F250C217}" type="pres">
      <dgm:prSet presAssocID="{7E66408B-42EA-4758-B2A5-957D34E5E0D2}" presName="ParentAccentShape" presStyleLbl="trBgShp" presStyleIdx="0" presStyleCnt="2" custLinFactNeighborX="415" custLinFactNeighborY="11470"/>
      <dgm:spPr/>
    </dgm:pt>
    <dgm:pt modelId="{2F84A2D9-5C96-445D-B46C-32D501E2E1AF}" type="pres">
      <dgm:prSet presAssocID="{7E66408B-42EA-4758-B2A5-957D34E5E0D2}" presName="ParentText" presStyleLbl="revTx" presStyleIdx="0" presStyleCnt="2" custScaleX="125185" custScaleY="341609" custLinFactY="-474158" custLinFactNeighborX="-7043" custLinFactNeighborY="-500000">
        <dgm:presLayoutVars>
          <dgm:chMax val="1"/>
          <dgm:chPref val="1"/>
          <dgm:bulletEnabled val="1"/>
        </dgm:presLayoutVars>
      </dgm:prSet>
      <dgm:spPr/>
      <dgm:t>
        <a:bodyPr/>
        <a:lstStyle/>
        <a:p>
          <a:endParaRPr lang="zh-CN" altLang="en-US"/>
        </a:p>
      </dgm:t>
    </dgm:pt>
    <dgm:pt modelId="{BB2097F7-A438-4D6F-8DF3-7FBFDCC6D9F5}" type="pres">
      <dgm:prSet presAssocID="{7E66408B-42EA-4758-B2A5-957D34E5E0D2}" presName="ChildText" presStyleLbl="revTx" presStyleIdx="1" presStyleCnt="2" custScaleX="98251" custScaleY="148263" custLinFactNeighborX="1097" custLinFactNeighborY="2452">
        <dgm:presLayoutVars>
          <dgm:chMax val="0"/>
          <dgm:chPref val="0"/>
        </dgm:presLayoutVars>
      </dgm:prSet>
      <dgm:spPr/>
      <dgm:t>
        <a:bodyPr/>
        <a:lstStyle/>
        <a:p>
          <a:endParaRPr lang="zh-CN" altLang="en-US"/>
        </a:p>
      </dgm:t>
    </dgm:pt>
    <dgm:pt modelId="{6E0DFD75-1CB4-4596-8F93-53B111039BAB}" type="pres">
      <dgm:prSet presAssocID="{7E66408B-42EA-4758-B2A5-957D34E5E0D2}" presName="ChildAccentShape" presStyleLbl="trBgShp" presStyleIdx="1" presStyleCnt="2" custScaleY="153089" custLinFactNeighborX="-12495" custLinFactNeighborY="-4571"/>
      <dgm:spPr/>
    </dgm:pt>
    <dgm:pt modelId="{86944FA6-EAAA-477A-BDE3-070A4396BC08}" type="pres">
      <dgm:prSet presAssocID="{7E66408B-42EA-4758-B2A5-957D34E5E0D2}" presName="Image" presStyleLbl="alignImgPlace1" presStyleIdx="0" presStyleCnt="1" custLinFactNeighborX="432" custLinFactNeighborY="12126"/>
      <dgm:spPr>
        <a:blipFill rotWithShape="1">
          <a:blip xmlns:r="http://schemas.openxmlformats.org/officeDocument/2006/relationships" r:embed="rId1"/>
          <a:stretch>
            <a:fillRect/>
          </a:stretch>
        </a:blipFill>
      </dgm:spPr>
    </dgm:pt>
  </dgm:ptLst>
  <dgm:cxnLst>
    <dgm:cxn modelId="{560A5DED-3E0C-414B-B30D-1B665684C146}" type="presOf" srcId="{9E0C556F-A358-4551-ADDD-AF5DE0370F55}" destId="{BB2097F7-A438-4D6F-8DF3-7FBFDCC6D9F5}" srcOrd="0" destOrd="4" presId="urn:microsoft.com/office/officeart/2009/3/layout/SnapshotPictureList"/>
    <dgm:cxn modelId="{C3DE4C27-D539-4F79-AAD3-9A1BEFEB1FBB}" srcId="{7E66408B-42EA-4758-B2A5-957D34E5E0D2}" destId="{126B193B-6276-49E2-ACFC-A74EEADF0154}" srcOrd="1" destOrd="0" parTransId="{73620067-CD04-47E6-AADB-2B7EDEF2166E}" sibTransId="{596C5EDB-E333-415A-BC0D-3341859388C2}"/>
    <dgm:cxn modelId="{D9C64A83-F06A-423D-8A3C-D6059741D0E7}" type="presOf" srcId="{665B6D75-5D47-4088-9EAF-8C28A94E4C37}" destId="{BB2097F7-A438-4D6F-8DF3-7FBFDCC6D9F5}" srcOrd="0" destOrd="1" presId="urn:microsoft.com/office/officeart/2009/3/layout/SnapshotPictureList"/>
    <dgm:cxn modelId="{0AEE23D2-3F12-4078-9F88-6117D57829C2}" srcId="{7E66408B-42EA-4758-B2A5-957D34E5E0D2}" destId="{E944CDB1-ACA8-48AD-B129-8724BCC0C551}" srcOrd="0" destOrd="0" parTransId="{0D05E3D3-68E3-499B-9732-B5E50ECE6E03}" sibTransId="{8F9D57C0-5E3E-48BB-83ED-E8B1341336C4}"/>
    <dgm:cxn modelId="{E1E59085-E1B5-4863-B6EF-0E08BDA3FB69}" srcId="{7E66408B-42EA-4758-B2A5-957D34E5E0D2}" destId="{9E0C556F-A358-4551-ADDD-AF5DE0370F55}" srcOrd="2" destOrd="0" parTransId="{A5AC732A-A014-49B3-AEE1-7933C25AE556}" sibTransId="{62D1F0A8-80A1-45BE-9FD9-7C69309F4345}"/>
    <dgm:cxn modelId="{5FE233A9-8E2C-4436-9DB4-A7AF5F5809D2}" type="presOf" srcId="{126B193B-6276-49E2-ACFC-A74EEADF0154}" destId="{BB2097F7-A438-4D6F-8DF3-7FBFDCC6D9F5}" srcOrd="0" destOrd="3" presId="urn:microsoft.com/office/officeart/2009/3/layout/SnapshotPictureList"/>
    <dgm:cxn modelId="{379E54C5-C06C-4D8A-83CE-49D79DDB3BAD}" type="presOf" srcId="{7E66408B-42EA-4758-B2A5-957D34E5E0D2}" destId="{2F84A2D9-5C96-445D-B46C-32D501E2E1AF}" srcOrd="0" destOrd="0" presId="urn:microsoft.com/office/officeart/2009/3/layout/SnapshotPictureList"/>
    <dgm:cxn modelId="{5C5242E4-4674-4670-9F45-21887BC6FD99}" type="presOf" srcId="{E944CDB1-ACA8-48AD-B129-8724BCC0C551}" destId="{BB2097F7-A438-4D6F-8DF3-7FBFDCC6D9F5}" srcOrd="0" destOrd="0" presId="urn:microsoft.com/office/officeart/2009/3/layout/SnapshotPictureList"/>
    <dgm:cxn modelId="{D6DEC1AD-932B-4748-8FEA-D720DF8C3CF4}" type="presOf" srcId="{4091042D-2D48-4A8F-99FB-BFAE3085197C}" destId="{8412ECCA-9AEA-4FA9-B140-BEEA1402C81C}" srcOrd="0" destOrd="0" presId="urn:microsoft.com/office/officeart/2009/3/layout/SnapshotPictureList"/>
    <dgm:cxn modelId="{E9C7B051-D1F8-4BAA-97AA-EE160A2056F3}" srcId="{E944CDB1-ACA8-48AD-B129-8724BCC0C551}" destId="{665B6D75-5D47-4088-9EAF-8C28A94E4C37}" srcOrd="0" destOrd="0" parTransId="{A64C70BA-5352-4161-AC8C-8D2E76BC20B7}" sibTransId="{CDA4529A-DF5E-4E2B-A1CA-6690E5AFA838}"/>
    <dgm:cxn modelId="{F5C917A4-3573-4099-BCAA-ACEE0711E378}" type="presOf" srcId="{F2015133-A106-4B3A-A453-B55398CA0B33}" destId="{BB2097F7-A438-4D6F-8DF3-7FBFDCC6D9F5}" srcOrd="0" destOrd="2" presId="urn:microsoft.com/office/officeart/2009/3/layout/SnapshotPictureList"/>
    <dgm:cxn modelId="{5F2A2F09-FBE6-40F4-9CA2-D69092CF3454}" srcId="{4091042D-2D48-4A8F-99FB-BFAE3085197C}" destId="{7E66408B-42EA-4758-B2A5-957D34E5E0D2}" srcOrd="0" destOrd="0" parTransId="{55C0F661-0712-43FB-B247-6BBBBCC069D4}" sibTransId="{EF6A6137-6B69-438F-B7D2-D5DAA4B77B63}"/>
    <dgm:cxn modelId="{AB0927E7-E989-4E9D-A842-540202B3D1DE}" srcId="{E944CDB1-ACA8-48AD-B129-8724BCC0C551}" destId="{F2015133-A106-4B3A-A453-B55398CA0B33}" srcOrd="1" destOrd="0" parTransId="{BD82A745-4554-4BA7-B5B0-5E2DB96502C0}" sibTransId="{75A212FB-4882-4436-817A-EB5BCB699061}"/>
    <dgm:cxn modelId="{659D43E9-A0CF-4FCA-BC46-14DD930D4CBD}" type="presParOf" srcId="{8412ECCA-9AEA-4FA9-B140-BEEA1402C81C}" destId="{EA206666-381F-4257-AF1E-6953935758CF}" srcOrd="0" destOrd="0" presId="urn:microsoft.com/office/officeart/2009/3/layout/SnapshotPictureList"/>
    <dgm:cxn modelId="{8C0130F1-A789-449F-8475-66198741EDDB}" type="presParOf" srcId="{EA206666-381F-4257-AF1E-6953935758CF}" destId="{3A8A322F-31AB-4AB2-95F2-45A2F250C217}" srcOrd="0" destOrd="0" presId="urn:microsoft.com/office/officeart/2009/3/layout/SnapshotPictureList"/>
    <dgm:cxn modelId="{A7577ACE-FA98-409E-B91D-D18F6D12A0D2}" type="presParOf" srcId="{EA206666-381F-4257-AF1E-6953935758CF}" destId="{2F84A2D9-5C96-445D-B46C-32D501E2E1AF}" srcOrd="1" destOrd="0" presId="urn:microsoft.com/office/officeart/2009/3/layout/SnapshotPictureList"/>
    <dgm:cxn modelId="{587C4B74-5204-4808-9C89-9E69378BE803}" type="presParOf" srcId="{EA206666-381F-4257-AF1E-6953935758CF}" destId="{BB2097F7-A438-4D6F-8DF3-7FBFDCC6D9F5}" srcOrd="2" destOrd="0" presId="urn:microsoft.com/office/officeart/2009/3/layout/SnapshotPictureList"/>
    <dgm:cxn modelId="{BA6038EB-49AB-41A9-ADC9-6106797C37C8}" type="presParOf" srcId="{EA206666-381F-4257-AF1E-6953935758CF}" destId="{6E0DFD75-1CB4-4596-8F93-53B111039BAB}" srcOrd="3" destOrd="0" presId="urn:microsoft.com/office/officeart/2009/3/layout/SnapshotPictureList"/>
    <dgm:cxn modelId="{452638FA-F244-4185-9AF5-A072803CFBB7}" type="presParOf" srcId="{EA206666-381F-4257-AF1E-6953935758CF}" destId="{86944FA6-EAAA-477A-BDE3-070A4396BC08}" srcOrd="4" destOrd="0" presId="urn:microsoft.com/office/officeart/2009/3/layout/SnapshotPictureLis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091042D-2D48-4A8F-99FB-BFAE3085197C}" type="doc">
      <dgm:prSet loTypeId="urn:microsoft.com/office/officeart/2009/3/layout/SnapshotPictureList" loCatId="picture" qsTypeId="urn:microsoft.com/office/officeart/2005/8/quickstyle/simple3" qsCatId="simple" csTypeId="urn:microsoft.com/office/officeart/2005/8/colors/accent1_3" csCatId="accent1" phldr="1"/>
      <dgm:spPr/>
      <dgm:t>
        <a:bodyPr/>
        <a:lstStyle/>
        <a:p>
          <a:endParaRPr lang="zh-TW" altLang="en-US"/>
        </a:p>
      </dgm:t>
    </dgm:pt>
    <dgm:pt modelId="{7E66408B-42EA-4758-B2A5-957D34E5E0D2}">
      <dgm:prSet phldrT="[文字]" custT="1"/>
      <dgm:spPr/>
      <dgm:t>
        <a:bodyPr/>
        <a:lstStyle/>
        <a:p>
          <a:r>
            <a:rPr lang="en-US" altLang="zh-TW" sz="3600" baseline="0" dirty="0">
              <a:effectLst>
                <a:outerShdw blurRad="38100" dist="38100" dir="2700000" algn="tl">
                  <a:srgbClr val="000000">
                    <a:alpha val="43137"/>
                  </a:srgbClr>
                </a:outerShdw>
              </a:effectLst>
              <a:latin typeface="Arial Unicode MS" panose="020B0604020202020204" pitchFamily="34" charset="-120"/>
              <a:ea typeface="微軟正黑體" panose="020B0604030504040204" pitchFamily="34" charset="-120"/>
            </a:rPr>
            <a:t>TIME, E</a:t>
          </a:r>
          <a:r>
            <a:rPr lang="en-US" altLang="en-US" sz="3600" baseline="0" dirty="0">
              <a:latin typeface="Arial Unicode MS" panose="020B0604020202020204" pitchFamily="34" charset="-120"/>
              <a:ea typeface="微軟正黑體" panose="020B0604030504040204" pitchFamily="34" charset="-120"/>
            </a:rPr>
            <a:t>=Edge (</a:t>
          </a:r>
          <a:r>
            <a:rPr lang="zh-TW" altLang="en-US" sz="3600" baseline="0" dirty="0">
              <a:latin typeface="Arial Unicode MS" panose="020B0604020202020204" pitchFamily="34" charset="-120"/>
              <a:ea typeface="微軟正黑體" panose="020B0604030504040204" pitchFamily="34" charset="-120"/>
            </a:rPr>
            <a:t>周邊上皮化</a:t>
          </a:r>
          <a:r>
            <a:rPr lang="en-US" altLang="en-US" sz="3600" baseline="0" dirty="0">
              <a:latin typeface="Arial Unicode MS" panose="020B0604020202020204" pitchFamily="34" charset="-120"/>
              <a:ea typeface="微軟正黑體" panose="020B0604030504040204" pitchFamily="34" charset="-120"/>
            </a:rPr>
            <a:t>)</a:t>
          </a:r>
          <a:endParaRPr lang="zh-TW" altLang="en-US" sz="3600" dirty="0"/>
        </a:p>
      </dgm:t>
    </dgm:pt>
    <dgm:pt modelId="{55C0F661-0712-43FB-B247-6BBBBCC069D4}" type="parTrans" cxnId="{5F2A2F09-FBE6-40F4-9CA2-D69092CF3454}">
      <dgm:prSet/>
      <dgm:spPr/>
      <dgm:t>
        <a:bodyPr/>
        <a:lstStyle/>
        <a:p>
          <a:endParaRPr lang="zh-TW" altLang="en-US"/>
        </a:p>
      </dgm:t>
    </dgm:pt>
    <dgm:pt modelId="{EF6A6137-6B69-438F-B7D2-D5DAA4B77B63}" type="sibTrans" cxnId="{5F2A2F09-FBE6-40F4-9CA2-D69092CF3454}">
      <dgm:prSet/>
      <dgm:spPr/>
      <dgm:t>
        <a:bodyPr/>
        <a:lstStyle/>
        <a:p>
          <a:endParaRPr lang="zh-TW" altLang="en-US"/>
        </a:p>
      </dgm:t>
    </dgm:pt>
    <dgm:pt modelId="{E944CDB1-ACA8-48AD-B129-8724BCC0C551}">
      <dgm:prSet custT="1"/>
      <dgm:spPr/>
      <dgm:t>
        <a:bodyPr anchor="ctr"/>
        <a:lstStyle/>
        <a:p>
          <a:pPr algn="l">
            <a:lnSpc>
              <a:spcPct val="90000"/>
            </a:lnSpc>
          </a:pPr>
          <a:r>
            <a:rPr lang="zh-TW" altLang="en-US" sz="3200" baseline="0" dirty="0">
              <a:solidFill>
                <a:srgbClr val="0000CC"/>
              </a:solidFill>
              <a:latin typeface="Arial Unicode MS" panose="020B0604020202020204" pitchFamily="34" charset="-120"/>
              <a:ea typeface="微軟正黑體" panose="020B0604030504040204" pitchFamily="34" charset="-120"/>
            </a:rPr>
            <a:t>若傷口經過</a:t>
          </a:r>
          <a:r>
            <a:rPr lang="en-US" altLang="zh-TW" sz="3200" baseline="0" dirty="0">
              <a:solidFill>
                <a:srgbClr val="0000CC"/>
              </a:solidFill>
              <a:latin typeface="Arial Unicode MS" panose="020B0604020202020204" pitchFamily="34" charset="-120"/>
              <a:ea typeface="微軟正黑體" panose="020B0604030504040204" pitchFamily="34" charset="-120"/>
            </a:rPr>
            <a:t>4</a:t>
          </a:r>
          <a:r>
            <a:rPr lang="zh-TW" altLang="en-US" sz="3200" baseline="0" dirty="0">
              <a:solidFill>
                <a:srgbClr val="0000CC"/>
              </a:solidFill>
              <a:latin typeface="Arial Unicode MS" panose="020B0604020202020204" pitchFamily="34" charset="-120"/>
              <a:ea typeface="微軟正黑體" panose="020B0604030504040204" pitchFamily="34" charset="-120"/>
            </a:rPr>
            <a:t>周的時間未縮小或沒有進步需要找原因</a:t>
          </a:r>
          <a:endParaRPr lang="en-US" altLang="zh-TW" sz="3200" baseline="0" dirty="0">
            <a:solidFill>
              <a:srgbClr val="0000CC"/>
            </a:solidFill>
            <a:latin typeface="Arial Unicode MS" panose="020B0604020202020204" pitchFamily="34" charset="-120"/>
            <a:ea typeface="微軟正黑體" panose="020B0604030504040204" pitchFamily="34" charset="-120"/>
          </a:endParaRPr>
        </a:p>
        <a:p>
          <a:pPr algn="l">
            <a:lnSpc>
              <a:spcPct val="90000"/>
            </a:lnSpc>
          </a:pPr>
          <a:r>
            <a:rPr lang="zh-TW" altLang="en-US" sz="3200" baseline="0" dirty="0">
              <a:solidFill>
                <a:srgbClr val="0000CC"/>
              </a:solidFill>
              <a:latin typeface="Arial Unicode MS" panose="020B0604020202020204" pitchFamily="34" charset="-120"/>
              <a:ea typeface="微軟正黑體" panose="020B0604030504040204" pitchFamily="34" charset="-120"/>
            </a:rPr>
            <a:t>傷口開始縮小時可見周邊漸漸上皮化</a:t>
          </a:r>
        </a:p>
      </dgm:t>
    </dgm:pt>
    <dgm:pt modelId="{0D05E3D3-68E3-499B-9732-B5E50ECE6E03}" type="parTrans" cxnId="{0AEE23D2-3F12-4078-9F88-6117D57829C2}">
      <dgm:prSet/>
      <dgm:spPr/>
      <dgm:t>
        <a:bodyPr/>
        <a:lstStyle/>
        <a:p>
          <a:endParaRPr lang="zh-TW" altLang="en-US"/>
        </a:p>
      </dgm:t>
    </dgm:pt>
    <dgm:pt modelId="{8F9D57C0-5E3E-48BB-83ED-E8B1341336C4}" type="sibTrans" cxnId="{0AEE23D2-3F12-4078-9F88-6117D57829C2}">
      <dgm:prSet/>
      <dgm:spPr/>
      <dgm:t>
        <a:bodyPr/>
        <a:lstStyle/>
        <a:p>
          <a:endParaRPr lang="zh-TW" altLang="en-US"/>
        </a:p>
      </dgm:t>
    </dgm:pt>
    <dgm:pt modelId="{8412ECCA-9AEA-4FA9-B140-BEEA1402C81C}" type="pres">
      <dgm:prSet presAssocID="{4091042D-2D48-4A8F-99FB-BFAE3085197C}" presName="Name0" presStyleCnt="0">
        <dgm:presLayoutVars>
          <dgm:chMax/>
          <dgm:chPref/>
          <dgm:dir/>
          <dgm:animLvl val="lvl"/>
        </dgm:presLayoutVars>
      </dgm:prSet>
      <dgm:spPr/>
      <dgm:t>
        <a:bodyPr/>
        <a:lstStyle/>
        <a:p>
          <a:endParaRPr lang="zh-CN" altLang="en-US"/>
        </a:p>
      </dgm:t>
    </dgm:pt>
    <dgm:pt modelId="{EA206666-381F-4257-AF1E-6953935758CF}" type="pres">
      <dgm:prSet presAssocID="{7E66408B-42EA-4758-B2A5-957D34E5E0D2}" presName="composite" presStyleCnt="0"/>
      <dgm:spPr/>
    </dgm:pt>
    <dgm:pt modelId="{3A8A322F-31AB-4AB2-95F2-45A2F250C217}" type="pres">
      <dgm:prSet presAssocID="{7E66408B-42EA-4758-B2A5-957D34E5E0D2}" presName="ParentAccentShape" presStyleLbl="trBgShp" presStyleIdx="0" presStyleCnt="2" custLinFactNeighborX="415" custLinFactNeighborY="11470"/>
      <dgm:spPr/>
    </dgm:pt>
    <dgm:pt modelId="{2F84A2D9-5C96-445D-B46C-32D501E2E1AF}" type="pres">
      <dgm:prSet presAssocID="{7E66408B-42EA-4758-B2A5-957D34E5E0D2}" presName="ParentText" presStyleLbl="revTx" presStyleIdx="0" presStyleCnt="2" custScaleX="126889" custScaleY="341609" custLinFactY="-474158" custLinFactNeighborX="-7043" custLinFactNeighborY="-500000">
        <dgm:presLayoutVars>
          <dgm:chMax val="1"/>
          <dgm:chPref val="1"/>
          <dgm:bulletEnabled val="1"/>
        </dgm:presLayoutVars>
      </dgm:prSet>
      <dgm:spPr/>
      <dgm:t>
        <a:bodyPr/>
        <a:lstStyle/>
        <a:p>
          <a:endParaRPr lang="zh-CN" altLang="en-US"/>
        </a:p>
      </dgm:t>
    </dgm:pt>
    <dgm:pt modelId="{BB2097F7-A438-4D6F-8DF3-7FBFDCC6D9F5}" type="pres">
      <dgm:prSet presAssocID="{7E66408B-42EA-4758-B2A5-957D34E5E0D2}" presName="ChildText" presStyleLbl="revTx" presStyleIdx="1" presStyleCnt="2" custScaleX="107379" custScaleY="163645" custLinFactNeighborX="581" custLinFactNeighborY="2592">
        <dgm:presLayoutVars>
          <dgm:chMax val="0"/>
          <dgm:chPref val="0"/>
        </dgm:presLayoutVars>
      </dgm:prSet>
      <dgm:spPr/>
      <dgm:t>
        <a:bodyPr/>
        <a:lstStyle/>
        <a:p>
          <a:endParaRPr lang="zh-CN" altLang="en-US"/>
        </a:p>
      </dgm:t>
    </dgm:pt>
    <dgm:pt modelId="{6E0DFD75-1CB4-4596-8F93-53B111039BAB}" type="pres">
      <dgm:prSet presAssocID="{7E66408B-42EA-4758-B2A5-957D34E5E0D2}" presName="ChildAccentShape" presStyleLbl="trBgShp" presStyleIdx="1" presStyleCnt="2" custScaleY="138895" custLinFactNeighborX="-52201" custLinFactNeighborY="-583"/>
      <dgm:spPr/>
    </dgm:pt>
    <dgm:pt modelId="{86944FA6-EAAA-477A-BDE3-070A4396BC08}" type="pres">
      <dgm:prSet presAssocID="{7E66408B-42EA-4758-B2A5-957D34E5E0D2}" presName="Image" presStyleLbl="alignImgPlace1" presStyleIdx="0" presStyleCnt="1" custLinFactNeighborX="432" custLinFactNeighborY="12126"/>
      <dgm:spPr>
        <a:blipFill rotWithShape="1">
          <a:blip xmlns:r="http://schemas.openxmlformats.org/officeDocument/2006/relationships" r:embed="rId1"/>
          <a:stretch>
            <a:fillRect/>
          </a:stretch>
        </a:blipFill>
      </dgm:spPr>
    </dgm:pt>
  </dgm:ptLst>
  <dgm:cxnLst>
    <dgm:cxn modelId="{B2DA388E-FA7B-4C65-B759-6E6E7029F6A5}" type="presOf" srcId="{4091042D-2D48-4A8F-99FB-BFAE3085197C}" destId="{8412ECCA-9AEA-4FA9-B140-BEEA1402C81C}" srcOrd="0" destOrd="0" presId="urn:microsoft.com/office/officeart/2009/3/layout/SnapshotPictureList"/>
    <dgm:cxn modelId="{556461D3-F9C1-4D3D-BF0F-90586F1168E5}" type="presOf" srcId="{E944CDB1-ACA8-48AD-B129-8724BCC0C551}" destId="{BB2097F7-A438-4D6F-8DF3-7FBFDCC6D9F5}" srcOrd="0" destOrd="0" presId="urn:microsoft.com/office/officeart/2009/3/layout/SnapshotPictureList"/>
    <dgm:cxn modelId="{0AEE23D2-3F12-4078-9F88-6117D57829C2}" srcId="{7E66408B-42EA-4758-B2A5-957D34E5E0D2}" destId="{E944CDB1-ACA8-48AD-B129-8724BCC0C551}" srcOrd="0" destOrd="0" parTransId="{0D05E3D3-68E3-499B-9732-B5E50ECE6E03}" sibTransId="{8F9D57C0-5E3E-48BB-83ED-E8B1341336C4}"/>
    <dgm:cxn modelId="{5F2A2F09-FBE6-40F4-9CA2-D69092CF3454}" srcId="{4091042D-2D48-4A8F-99FB-BFAE3085197C}" destId="{7E66408B-42EA-4758-B2A5-957D34E5E0D2}" srcOrd="0" destOrd="0" parTransId="{55C0F661-0712-43FB-B247-6BBBBCC069D4}" sibTransId="{EF6A6137-6B69-438F-B7D2-D5DAA4B77B63}"/>
    <dgm:cxn modelId="{3BAA3313-9475-4689-BA36-B6BA56D909F7}" type="presOf" srcId="{7E66408B-42EA-4758-B2A5-957D34E5E0D2}" destId="{2F84A2D9-5C96-445D-B46C-32D501E2E1AF}" srcOrd="0" destOrd="0" presId="urn:microsoft.com/office/officeart/2009/3/layout/SnapshotPictureList"/>
    <dgm:cxn modelId="{D4D94875-7CEA-4E77-8B15-E6635D7574CC}" type="presParOf" srcId="{8412ECCA-9AEA-4FA9-B140-BEEA1402C81C}" destId="{EA206666-381F-4257-AF1E-6953935758CF}" srcOrd="0" destOrd="0" presId="urn:microsoft.com/office/officeart/2009/3/layout/SnapshotPictureList"/>
    <dgm:cxn modelId="{D64CA777-CFF0-4722-9ADC-54105D08BA70}" type="presParOf" srcId="{EA206666-381F-4257-AF1E-6953935758CF}" destId="{3A8A322F-31AB-4AB2-95F2-45A2F250C217}" srcOrd="0" destOrd="0" presId="urn:microsoft.com/office/officeart/2009/3/layout/SnapshotPictureList"/>
    <dgm:cxn modelId="{CD6260FC-161E-4D5A-AE0F-435D3AAF092D}" type="presParOf" srcId="{EA206666-381F-4257-AF1E-6953935758CF}" destId="{2F84A2D9-5C96-445D-B46C-32D501E2E1AF}" srcOrd="1" destOrd="0" presId="urn:microsoft.com/office/officeart/2009/3/layout/SnapshotPictureList"/>
    <dgm:cxn modelId="{53B0057B-A2A2-492F-80BB-B3DB750EBF96}" type="presParOf" srcId="{EA206666-381F-4257-AF1E-6953935758CF}" destId="{BB2097F7-A438-4D6F-8DF3-7FBFDCC6D9F5}" srcOrd="2" destOrd="0" presId="urn:microsoft.com/office/officeart/2009/3/layout/SnapshotPictureList"/>
    <dgm:cxn modelId="{8CC00709-ECB5-410D-B986-247F9139A631}" type="presParOf" srcId="{EA206666-381F-4257-AF1E-6953935758CF}" destId="{6E0DFD75-1CB4-4596-8F93-53B111039BAB}" srcOrd="3" destOrd="0" presId="urn:microsoft.com/office/officeart/2009/3/layout/SnapshotPictureList"/>
    <dgm:cxn modelId="{F125705B-B7C1-4D79-A5CD-BEBFBDBDD11F}" type="presParOf" srcId="{EA206666-381F-4257-AF1E-6953935758CF}" destId="{86944FA6-EAAA-477A-BDE3-070A4396BC08}" srcOrd="4" destOrd="0" presId="urn:microsoft.com/office/officeart/2009/3/layout/SnapshotPictureLis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D78588-BB92-4688-89EF-4835D8CDC0A1}" type="doc">
      <dgm:prSet loTypeId="urn:microsoft.com/office/officeart/2008/layout/BendingPictureCaption" loCatId="picture" qsTypeId="urn:microsoft.com/office/officeart/2005/8/quickstyle/simple1" qsCatId="simple" csTypeId="urn:microsoft.com/office/officeart/2005/8/colors/accent1_1" csCatId="accent1" phldr="1"/>
      <dgm:spPr/>
      <dgm:t>
        <a:bodyPr/>
        <a:lstStyle/>
        <a:p>
          <a:endParaRPr lang="zh-TW" altLang="en-US"/>
        </a:p>
      </dgm:t>
    </dgm:pt>
    <dgm:pt modelId="{5EAEC5D6-8857-4B82-89E5-B5DE30AA490F}">
      <dgm:prSet phldrT="[文字]" custT="1"/>
      <dgm:spPr>
        <a:ln>
          <a:solidFill>
            <a:schemeClr val="accent1"/>
          </a:solidFill>
        </a:ln>
      </dgm:spPr>
      <dgm:t>
        <a:bodyPr/>
        <a:lstStyle/>
        <a:p>
          <a:r>
            <a:rPr lang="zh-TW" altLang="en-US" sz="2000" b="1" dirty="0">
              <a:solidFill>
                <a:srgbClr val="0000CC"/>
              </a:solidFill>
              <a:latin typeface="+mj-ea"/>
              <a:ea typeface="+mj-ea"/>
            </a:rPr>
            <a:t>繭</a:t>
          </a:r>
          <a:endParaRPr lang="zh-TW" altLang="en-US" sz="2000" dirty="0">
            <a:solidFill>
              <a:srgbClr val="0000CC"/>
            </a:solidFill>
            <a:latin typeface="+mj-ea"/>
            <a:ea typeface="+mj-ea"/>
          </a:endParaRPr>
        </a:p>
      </dgm:t>
    </dgm:pt>
    <dgm:pt modelId="{713F3315-1297-497A-B6A4-0EF6312F1F0B}" type="parTrans" cxnId="{A41E8B42-56FF-40DF-B379-101C81BE9DAD}">
      <dgm:prSet/>
      <dgm:spPr/>
      <dgm:t>
        <a:bodyPr/>
        <a:lstStyle/>
        <a:p>
          <a:endParaRPr lang="zh-TW" altLang="en-US" sz="2000">
            <a:solidFill>
              <a:srgbClr val="0000CC"/>
            </a:solidFill>
            <a:latin typeface="+mj-ea"/>
            <a:ea typeface="+mj-ea"/>
          </a:endParaRPr>
        </a:p>
      </dgm:t>
    </dgm:pt>
    <dgm:pt modelId="{13FFAEC1-242C-41DD-84CD-793683DA7F5D}" type="sibTrans" cxnId="{A41E8B42-56FF-40DF-B379-101C81BE9DAD}">
      <dgm:prSet/>
      <dgm:spPr/>
      <dgm:t>
        <a:bodyPr/>
        <a:lstStyle/>
        <a:p>
          <a:endParaRPr lang="zh-TW" altLang="en-US" sz="2000">
            <a:solidFill>
              <a:srgbClr val="0000CC"/>
            </a:solidFill>
            <a:latin typeface="+mj-ea"/>
            <a:ea typeface="+mj-ea"/>
          </a:endParaRPr>
        </a:p>
      </dgm:t>
    </dgm:pt>
    <dgm:pt modelId="{4A99B7CE-D295-4D1E-9D11-464F587369AD}">
      <dgm:prSet phldrT="[文字]" custT="1"/>
      <dgm:spPr>
        <a:ln>
          <a:solidFill>
            <a:schemeClr val="accent1"/>
          </a:solidFill>
        </a:ln>
      </dgm:spPr>
      <dgm:t>
        <a:bodyPr/>
        <a:lstStyle/>
        <a:p>
          <a:r>
            <a:rPr lang="zh-TW" altLang="en-US" sz="2000" b="1" dirty="0">
              <a:solidFill>
                <a:srgbClr val="0000CC"/>
              </a:solidFill>
              <a:latin typeface="+mj-ea"/>
              <a:ea typeface="+mj-ea"/>
            </a:rPr>
            <a:t>趾甲缺損</a:t>
          </a:r>
        </a:p>
      </dgm:t>
    </dgm:pt>
    <dgm:pt modelId="{87D9F08F-B610-4873-8D1E-86AC1DF364EA}" type="parTrans" cxnId="{1512D8AC-739C-4EDC-8A9A-46E0B6C14817}">
      <dgm:prSet/>
      <dgm:spPr/>
      <dgm:t>
        <a:bodyPr/>
        <a:lstStyle/>
        <a:p>
          <a:endParaRPr lang="zh-TW" altLang="en-US" sz="2000">
            <a:solidFill>
              <a:srgbClr val="0000CC"/>
            </a:solidFill>
            <a:latin typeface="+mj-ea"/>
            <a:ea typeface="+mj-ea"/>
          </a:endParaRPr>
        </a:p>
      </dgm:t>
    </dgm:pt>
    <dgm:pt modelId="{EE70C039-4F2A-4C23-8276-5F107296789C}" type="sibTrans" cxnId="{1512D8AC-739C-4EDC-8A9A-46E0B6C14817}">
      <dgm:prSet/>
      <dgm:spPr/>
      <dgm:t>
        <a:bodyPr/>
        <a:lstStyle/>
        <a:p>
          <a:endParaRPr lang="zh-TW" altLang="en-US" sz="2000">
            <a:solidFill>
              <a:srgbClr val="0000CC"/>
            </a:solidFill>
            <a:latin typeface="+mj-ea"/>
            <a:ea typeface="+mj-ea"/>
          </a:endParaRPr>
        </a:p>
      </dgm:t>
    </dgm:pt>
    <dgm:pt modelId="{D4FCFA22-5609-4DA8-99E5-2699CCD7335E}">
      <dgm:prSet phldrT="[文字]" custT="1"/>
      <dgm:spPr>
        <a:ln>
          <a:solidFill>
            <a:schemeClr val="accent1"/>
          </a:solidFill>
        </a:ln>
      </dgm:spPr>
      <dgm:t>
        <a:bodyPr/>
        <a:lstStyle/>
        <a:p>
          <a:r>
            <a:rPr lang="zh-TW" altLang="en-US" sz="2000" b="1" dirty="0">
              <a:solidFill>
                <a:srgbClr val="0000CC"/>
              </a:solidFill>
              <a:latin typeface="+mj-ea"/>
              <a:ea typeface="+mj-ea"/>
            </a:rPr>
            <a:t>指甲改變</a:t>
          </a:r>
        </a:p>
      </dgm:t>
    </dgm:pt>
    <dgm:pt modelId="{4FA54FBC-CAB7-498B-B25B-FAF51AFB65FB}" type="parTrans" cxnId="{520E00A4-E291-4FE9-B942-D859AB5F5EDB}">
      <dgm:prSet/>
      <dgm:spPr/>
      <dgm:t>
        <a:bodyPr/>
        <a:lstStyle/>
        <a:p>
          <a:endParaRPr lang="zh-TW" altLang="en-US" sz="2000">
            <a:solidFill>
              <a:srgbClr val="0000CC"/>
            </a:solidFill>
            <a:latin typeface="+mj-ea"/>
            <a:ea typeface="+mj-ea"/>
          </a:endParaRPr>
        </a:p>
      </dgm:t>
    </dgm:pt>
    <dgm:pt modelId="{79D2A914-AFBB-45C2-A952-DF85D88FA4D0}" type="sibTrans" cxnId="{520E00A4-E291-4FE9-B942-D859AB5F5EDB}">
      <dgm:prSet/>
      <dgm:spPr/>
      <dgm:t>
        <a:bodyPr/>
        <a:lstStyle/>
        <a:p>
          <a:endParaRPr lang="zh-TW" altLang="en-US" sz="2000">
            <a:solidFill>
              <a:srgbClr val="0000CC"/>
            </a:solidFill>
            <a:latin typeface="+mj-ea"/>
            <a:ea typeface="+mj-ea"/>
          </a:endParaRPr>
        </a:p>
      </dgm:t>
    </dgm:pt>
    <dgm:pt modelId="{37F16C52-7413-4C22-A852-26BC0D65FB28}">
      <dgm:prSet phldrT="[文字]" custT="1"/>
      <dgm:spPr>
        <a:ln>
          <a:solidFill>
            <a:schemeClr val="accent1"/>
          </a:solidFill>
        </a:ln>
      </dgm:spPr>
      <dgm:t>
        <a:bodyPr/>
        <a:lstStyle/>
        <a:p>
          <a:r>
            <a:rPr lang="en-US" altLang="zh-TW" sz="2000" b="1" dirty="0">
              <a:solidFill>
                <a:srgbClr val="0000CC"/>
              </a:solidFill>
              <a:latin typeface="+mj-ea"/>
              <a:ea typeface="+mj-ea"/>
            </a:rPr>
            <a:t>EBS</a:t>
          </a:r>
          <a:r>
            <a:rPr lang="zh-TW" altLang="en-US" sz="2000" b="1" dirty="0">
              <a:solidFill>
                <a:srgbClr val="0000CC"/>
              </a:solidFill>
              <a:latin typeface="+mj-ea"/>
              <a:ea typeface="+mj-ea"/>
            </a:rPr>
            <a:t>新生兒</a:t>
          </a:r>
        </a:p>
      </dgm:t>
    </dgm:pt>
    <dgm:pt modelId="{5AB46D52-E9C9-4F19-9B73-2A35788C6D09}" type="parTrans" cxnId="{2FB018DE-AC6D-4650-BBF4-1E023DD42D4C}">
      <dgm:prSet/>
      <dgm:spPr/>
      <dgm:t>
        <a:bodyPr/>
        <a:lstStyle/>
        <a:p>
          <a:endParaRPr lang="zh-TW" altLang="en-US" sz="2000">
            <a:solidFill>
              <a:srgbClr val="0000CC"/>
            </a:solidFill>
            <a:latin typeface="+mj-ea"/>
            <a:ea typeface="+mj-ea"/>
          </a:endParaRPr>
        </a:p>
      </dgm:t>
    </dgm:pt>
    <dgm:pt modelId="{EAE03A3B-929D-4334-95CF-079C50CE6493}" type="sibTrans" cxnId="{2FB018DE-AC6D-4650-BBF4-1E023DD42D4C}">
      <dgm:prSet/>
      <dgm:spPr/>
      <dgm:t>
        <a:bodyPr/>
        <a:lstStyle/>
        <a:p>
          <a:endParaRPr lang="zh-TW" altLang="en-US" sz="2000">
            <a:solidFill>
              <a:srgbClr val="0000CC"/>
            </a:solidFill>
            <a:latin typeface="+mj-ea"/>
            <a:ea typeface="+mj-ea"/>
          </a:endParaRPr>
        </a:p>
      </dgm:t>
    </dgm:pt>
    <dgm:pt modelId="{5DF861D4-2911-49FA-A6AB-A4FB34103A12}">
      <dgm:prSet phldrT="[文字]" custT="1"/>
      <dgm:spPr>
        <a:ln>
          <a:solidFill>
            <a:schemeClr val="accent1"/>
          </a:solidFill>
        </a:ln>
      </dgm:spPr>
      <dgm:t>
        <a:bodyPr/>
        <a:lstStyle/>
        <a:p>
          <a:r>
            <a:rPr lang="en-US" altLang="en-US" sz="2000" b="1" dirty="0">
              <a:solidFill>
                <a:srgbClr val="0000CC"/>
              </a:solidFill>
              <a:latin typeface="+mj-ea"/>
              <a:ea typeface="+mj-ea"/>
            </a:rPr>
            <a:t>DEB</a:t>
          </a:r>
          <a:r>
            <a:rPr lang="zh-TW" altLang="en-US" sz="2000" b="1" dirty="0">
              <a:solidFill>
                <a:srgbClr val="0000CC"/>
              </a:solidFill>
              <a:latin typeface="+mj-ea"/>
              <a:ea typeface="+mj-ea"/>
            </a:rPr>
            <a:t>患者趾頭沾黏</a:t>
          </a:r>
        </a:p>
      </dgm:t>
    </dgm:pt>
    <dgm:pt modelId="{CA1722F1-E908-47BE-9549-D13975C35249}" type="parTrans" cxnId="{2AD80899-2FB4-461C-9AC1-BA2706B8D817}">
      <dgm:prSet/>
      <dgm:spPr/>
      <dgm:t>
        <a:bodyPr/>
        <a:lstStyle/>
        <a:p>
          <a:endParaRPr lang="zh-TW" altLang="en-US" sz="2000">
            <a:solidFill>
              <a:srgbClr val="0000CC"/>
            </a:solidFill>
            <a:latin typeface="+mj-ea"/>
            <a:ea typeface="+mj-ea"/>
          </a:endParaRPr>
        </a:p>
      </dgm:t>
    </dgm:pt>
    <dgm:pt modelId="{BF8FF727-525E-43F1-911E-5542BDCC9D00}" type="sibTrans" cxnId="{2AD80899-2FB4-461C-9AC1-BA2706B8D817}">
      <dgm:prSet/>
      <dgm:spPr/>
      <dgm:t>
        <a:bodyPr/>
        <a:lstStyle/>
        <a:p>
          <a:endParaRPr lang="zh-TW" altLang="en-US" sz="2000">
            <a:solidFill>
              <a:srgbClr val="0000CC"/>
            </a:solidFill>
            <a:latin typeface="+mj-ea"/>
            <a:ea typeface="+mj-ea"/>
          </a:endParaRPr>
        </a:p>
      </dgm:t>
    </dgm:pt>
    <dgm:pt modelId="{6397344E-637A-4D79-9EE7-4A5FAD2A2AE5}">
      <dgm:prSet phldrT="[文字]" custT="1"/>
      <dgm:spPr>
        <a:ln>
          <a:solidFill>
            <a:schemeClr val="accent1"/>
          </a:solidFill>
        </a:ln>
      </dgm:spPr>
      <dgm:t>
        <a:bodyPr anchor="t"/>
        <a:lstStyle/>
        <a:p>
          <a:pPr>
            <a:lnSpc>
              <a:spcPct val="60000"/>
            </a:lnSpc>
          </a:pPr>
          <a:r>
            <a:rPr lang="en-US" altLang="en-US" sz="2000" b="1" dirty="0">
              <a:solidFill>
                <a:srgbClr val="0000CC"/>
              </a:solidFill>
              <a:latin typeface="+mj-ea"/>
              <a:ea typeface="+mj-ea"/>
            </a:rPr>
            <a:t>DEB</a:t>
          </a:r>
          <a:r>
            <a:rPr lang="zh-TW" altLang="en-US" sz="2000" b="1" dirty="0">
              <a:solidFill>
                <a:srgbClr val="0000CC"/>
              </a:solidFill>
              <a:latin typeface="+mj-ea"/>
              <a:ea typeface="+mj-ea"/>
            </a:rPr>
            <a:t>新生兒出生常有傷口</a:t>
          </a:r>
        </a:p>
      </dgm:t>
    </dgm:pt>
    <dgm:pt modelId="{01F5C11F-43C6-45E2-B262-7F0FE707455F}" type="parTrans" cxnId="{D0AF9094-73A9-47F1-A6BE-176553FDB5E4}">
      <dgm:prSet/>
      <dgm:spPr/>
      <dgm:t>
        <a:bodyPr/>
        <a:lstStyle/>
        <a:p>
          <a:endParaRPr lang="zh-TW" altLang="en-US" sz="2000"/>
        </a:p>
      </dgm:t>
    </dgm:pt>
    <dgm:pt modelId="{810F4C69-3271-4BAD-A981-7C5DF4871F5A}" type="sibTrans" cxnId="{D0AF9094-73A9-47F1-A6BE-176553FDB5E4}">
      <dgm:prSet/>
      <dgm:spPr/>
      <dgm:t>
        <a:bodyPr/>
        <a:lstStyle/>
        <a:p>
          <a:endParaRPr lang="zh-TW" altLang="en-US" sz="2000"/>
        </a:p>
      </dgm:t>
    </dgm:pt>
    <dgm:pt modelId="{6717FEC5-A705-4745-B79B-F887518CA6E8}" type="pres">
      <dgm:prSet presAssocID="{E2D78588-BB92-4688-89EF-4835D8CDC0A1}" presName="diagram" presStyleCnt="0">
        <dgm:presLayoutVars>
          <dgm:dir/>
        </dgm:presLayoutVars>
      </dgm:prSet>
      <dgm:spPr/>
      <dgm:t>
        <a:bodyPr/>
        <a:lstStyle/>
        <a:p>
          <a:endParaRPr lang="zh-CN" altLang="en-US"/>
        </a:p>
      </dgm:t>
    </dgm:pt>
    <dgm:pt modelId="{EB679253-FE52-416E-9300-E945A397489D}" type="pres">
      <dgm:prSet presAssocID="{5EAEC5D6-8857-4B82-89E5-B5DE30AA490F}" presName="composite" presStyleCnt="0"/>
      <dgm:spPr/>
    </dgm:pt>
    <dgm:pt modelId="{212C96CC-9EFD-4C8A-A6B5-C09DC53A101B}" type="pres">
      <dgm:prSet presAssocID="{5EAEC5D6-8857-4B82-89E5-B5DE30AA490F}" presName="Image" presStyleLbl="bgShp" presStyleIdx="0" presStyleCnt="6" custLinFactNeighborX="4081" custLinFactNeighborY="-16059"/>
      <dgm:spPr>
        <a:blipFill rotWithShape="1">
          <a:blip xmlns:r="http://schemas.openxmlformats.org/officeDocument/2006/relationships" r:embed="rId1"/>
          <a:srcRect/>
          <a:stretch>
            <a:fillRect/>
          </a:stretch>
        </a:blipFill>
      </dgm:spPr>
    </dgm:pt>
    <dgm:pt modelId="{A2C74A20-0A33-4AFF-85CD-7427ABF08F73}" type="pres">
      <dgm:prSet presAssocID="{5EAEC5D6-8857-4B82-89E5-B5DE30AA490F}" presName="Parent" presStyleLbl="node0" presStyleIdx="0" presStyleCnt="6" custLinFactNeighborX="6214" custLinFactNeighborY="-10718">
        <dgm:presLayoutVars>
          <dgm:bulletEnabled val="1"/>
        </dgm:presLayoutVars>
      </dgm:prSet>
      <dgm:spPr/>
      <dgm:t>
        <a:bodyPr/>
        <a:lstStyle/>
        <a:p>
          <a:endParaRPr lang="zh-CN" altLang="en-US"/>
        </a:p>
      </dgm:t>
    </dgm:pt>
    <dgm:pt modelId="{1096BE01-CB13-49EC-96D4-C1FC68C61DFB}" type="pres">
      <dgm:prSet presAssocID="{13FFAEC1-242C-41DD-84CD-793683DA7F5D}" presName="sibTrans" presStyleCnt="0"/>
      <dgm:spPr/>
    </dgm:pt>
    <dgm:pt modelId="{ED68D233-0F69-4156-99CC-39E33E854459}" type="pres">
      <dgm:prSet presAssocID="{4A99B7CE-D295-4D1E-9D11-464F587369AD}" presName="composite" presStyleCnt="0"/>
      <dgm:spPr/>
    </dgm:pt>
    <dgm:pt modelId="{D28B6269-9973-4F66-B606-CFA5E090BA59}" type="pres">
      <dgm:prSet presAssocID="{4A99B7CE-D295-4D1E-9D11-464F587369AD}" presName="Image" presStyleLbl="bgShp" presStyleIdx="1" presStyleCnt="6" custLinFactNeighborX="4081" custLinFactNeighborY="-16059"/>
      <dgm:spPr>
        <a:blipFill rotWithShape="1">
          <a:blip xmlns:r="http://schemas.openxmlformats.org/officeDocument/2006/relationships" r:embed="rId2"/>
          <a:stretch>
            <a:fillRect/>
          </a:stretch>
        </a:blipFill>
      </dgm:spPr>
    </dgm:pt>
    <dgm:pt modelId="{43D22EBF-42BB-4A35-922B-C711323149D2}" type="pres">
      <dgm:prSet presAssocID="{4A99B7CE-D295-4D1E-9D11-464F587369AD}" presName="Parent" presStyleLbl="node0" presStyleIdx="1" presStyleCnt="6" custLinFactNeighborX="4767" custLinFactNeighborY="-10718">
        <dgm:presLayoutVars>
          <dgm:bulletEnabled val="1"/>
        </dgm:presLayoutVars>
      </dgm:prSet>
      <dgm:spPr/>
      <dgm:t>
        <a:bodyPr/>
        <a:lstStyle/>
        <a:p>
          <a:endParaRPr lang="zh-CN" altLang="en-US"/>
        </a:p>
      </dgm:t>
    </dgm:pt>
    <dgm:pt modelId="{065ABF8B-0393-4323-AFA0-7509A7E9FB90}" type="pres">
      <dgm:prSet presAssocID="{EE70C039-4F2A-4C23-8276-5F107296789C}" presName="sibTrans" presStyleCnt="0"/>
      <dgm:spPr/>
    </dgm:pt>
    <dgm:pt modelId="{88C9DA7D-D0FB-4342-8E1F-5DAD9496C8BC}" type="pres">
      <dgm:prSet presAssocID="{D4FCFA22-5609-4DA8-99E5-2699CCD7335E}" presName="composite" presStyleCnt="0"/>
      <dgm:spPr/>
    </dgm:pt>
    <dgm:pt modelId="{D0783506-31C9-4887-8828-7177D457502A}" type="pres">
      <dgm:prSet presAssocID="{D4FCFA22-5609-4DA8-99E5-2699CCD7335E}" presName="Image" presStyleLbl="bgShp" presStyleIdx="2" presStyleCnt="6" custLinFactNeighborX="4081" custLinFactNeighborY="-16059"/>
      <dgm:spPr>
        <a:blipFill rotWithShape="1">
          <a:blip xmlns:r="http://schemas.openxmlformats.org/officeDocument/2006/relationships" r:embed="rId3"/>
          <a:stretch>
            <a:fillRect/>
          </a:stretch>
        </a:blipFill>
      </dgm:spPr>
    </dgm:pt>
    <dgm:pt modelId="{808F6A54-8B02-44D3-984E-074B12C6E083}" type="pres">
      <dgm:prSet presAssocID="{D4FCFA22-5609-4DA8-99E5-2699CCD7335E}" presName="Parent" presStyleLbl="node0" presStyleIdx="2" presStyleCnt="6" custLinFactNeighborX="4735" custLinFactNeighborY="-25565">
        <dgm:presLayoutVars>
          <dgm:bulletEnabled val="1"/>
        </dgm:presLayoutVars>
      </dgm:prSet>
      <dgm:spPr/>
      <dgm:t>
        <a:bodyPr/>
        <a:lstStyle/>
        <a:p>
          <a:endParaRPr lang="zh-CN" altLang="en-US"/>
        </a:p>
      </dgm:t>
    </dgm:pt>
    <dgm:pt modelId="{03917C13-CE34-4BEB-8486-0198F5C678F2}" type="pres">
      <dgm:prSet presAssocID="{79D2A914-AFBB-45C2-A952-DF85D88FA4D0}" presName="sibTrans" presStyleCnt="0"/>
      <dgm:spPr/>
    </dgm:pt>
    <dgm:pt modelId="{2DCB4DD2-1898-485F-9873-6680681C1358}" type="pres">
      <dgm:prSet presAssocID="{37F16C52-7413-4C22-A852-26BC0D65FB28}" presName="composite" presStyleCnt="0"/>
      <dgm:spPr/>
    </dgm:pt>
    <dgm:pt modelId="{4F10B2BB-369F-4707-8AD9-B1BDCB97B520}" type="pres">
      <dgm:prSet presAssocID="{37F16C52-7413-4C22-A852-26BC0D65FB28}" presName="Image" presStyleLbl="bgShp" presStyleIdx="3" presStyleCnt="6" custLinFactNeighborX="4081" custLinFactNeighborY="-16059"/>
      <dgm:spPr>
        <a:blipFill rotWithShape="1">
          <a:blip xmlns:r="http://schemas.openxmlformats.org/officeDocument/2006/relationships" r:embed="rId4"/>
          <a:stretch>
            <a:fillRect/>
          </a:stretch>
        </a:blipFill>
      </dgm:spPr>
    </dgm:pt>
    <dgm:pt modelId="{4D0ADE28-AFB6-447C-BE04-5FC2843D89A3}" type="pres">
      <dgm:prSet presAssocID="{37F16C52-7413-4C22-A852-26BC0D65FB28}" presName="Parent" presStyleLbl="node0" presStyleIdx="3" presStyleCnt="6" custLinFactNeighborX="4767" custLinFactNeighborY="-25565">
        <dgm:presLayoutVars>
          <dgm:bulletEnabled val="1"/>
        </dgm:presLayoutVars>
      </dgm:prSet>
      <dgm:spPr/>
      <dgm:t>
        <a:bodyPr/>
        <a:lstStyle/>
        <a:p>
          <a:endParaRPr lang="zh-CN" altLang="en-US"/>
        </a:p>
      </dgm:t>
    </dgm:pt>
    <dgm:pt modelId="{B968B736-E996-4E89-AD89-DCD81C0F71FA}" type="pres">
      <dgm:prSet presAssocID="{EAE03A3B-929D-4334-95CF-079C50CE6493}" presName="sibTrans" presStyleCnt="0"/>
      <dgm:spPr/>
    </dgm:pt>
    <dgm:pt modelId="{67E3695D-C241-473F-A740-BAB7B7B58954}" type="pres">
      <dgm:prSet presAssocID="{5DF861D4-2911-49FA-A6AB-A4FB34103A12}" presName="composite" presStyleCnt="0"/>
      <dgm:spPr/>
    </dgm:pt>
    <dgm:pt modelId="{1C6EB6EA-9800-44C9-B0E2-1DC12BE6C1C5}" type="pres">
      <dgm:prSet presAssocID="{5DF861D4-2911-49FA-A6AB-A4FB34103A12}" presName="Image" presStyleLbl="bgShp" presStyleIdx="4" presStyleCnt="6"/>
      <dgm:spPr>
        <a:blipFill rotWithShape="1">
          <a:blip xmlns:r="http://schemas.openxmlformats.org/officeDocument/2006/relationships" r:embed="rId5"/>
          <a:stretch>
            <a:fillRect/>
          </a:stretch>
        </a:blipFill>
      </dgm:spPr>
    </dgm:pt>
    <dgm:pt modelId="{8A3CC102-5E4A-4A60-8B72-F606202F1881}" type="pres">
      <dgm:prSet presAssocID="{5DF861D4-2911-49FA-A6AB-A4FB34103A12}" presName="Parent" presStyleLbl="node0" presStyleIdx="4" presStyleCnt="6" custScaleX="113225" custLinFactNeighborX="3388" custLinFactNeighborY="-18788">
        <dgm:presLayoutVars>
          <dgm:bulletEnabled val="1"/>
        </dgm:presLayoutVars>
      </dgm:prSet>
      <dgm:spPr/>
      <dgm:t>
        <a:bodyPr/>
        <a:lstStyle/>
        <a:p>
          <a:endParaRPr lang="zh-CN" altLang="en-US"/>
        </a:p>
      </dgm:t>
    </dgm:pt>
    <dgm:pt modelId="{B59B9877-B996-4A4E-8F56-C09641F8CBE5}" type="pres">
      <dgm:prSet presAssocID="{BF8FF727-525E-43F1-911E-5542BDCC9D00}" presName="sibTrans" presStyleCnt="0"/>
      <dgm:spPr/>
    </dgm:pt>
    <dgm:pt modelId="{3FFEF7CD-D2D8-4306-9FFF-B0183A656205}" type="pres">
      <dgm:prSet presAssocID="{6397344E-637A-4D79-9EE7-4A5FAD2A2AE5}" presName="composite" presStyleCnt="0"/>
      <dgm:spPr/>
    </dgm:pt>
    <dgm:pt modelId="{C0DFC318-8E30-4453-9CC3-96CF99D9489B}" type="pres">
      <dgm:prSet presAssocID="{6397344E-637A-4D79-9EE7-4A5FAD2A2AE5}" presName="Image" presStyleLbl="bgShp" presStyleIdx="5" presStyleCnt="6"/>
      <dgm:spPr>
        <a:blipFill rotWithShape="1">
          <a:blip xmlns:r="http://schemas.openxmlformats.org/officeDocument/2006/relationships" r:embed="rId6"/>
          <a:stretch>
            <a:fillRect/>
          </a:stretch>
        </a:blipFill>
      </dgm:spPr>
    </dgm:pt>
    <dgm:pt modelId="{9E662E49-4056-4CC8-B4E3-12543473F65E}" type="pres">
      <dgm:prSet presAssocID="{6397344E-637A-4D79-9EE7-4A5FAD2A2AE5}" presName="Parent" presStyleLbl="node0" presStyleIdx="5" presStyleCnt="6">
        <dgm:presLayoutVars>
          <dgm:bulletEnabled val="1"/>
        </dgm:presLayoutVars>
      </dgm:prSet>
      <dgm:spPr/>
      <dgm:t>
        <a:bodyPr/>
        <a:lstStyle/>
        <a:p>
          <a:endParaRPr lang="zh-CN" altLang="en-US"/>
        </a:p>
      </dgm:t>
    </dgm:pt>
  </dgm:ptLst>
  <dgm:cxnLst>
    <dgm:cxn modelId="{A41E8B42-56FF-40DF-B379-101C81BE9DAD}" srcId="{E2D78588-BB92-4688-89EF-4835D8CDC0A1}" destId="{5EAEC5D6-8857-4B82-89E5-B5DE30AA490F}" srcOrd="0" destOrd="0" parTransId="{713F3315-1297-497A-B6A4-0EF6312F1F0B}" sibTransId="{13FFAEC1-242C-41DD-84CD-793683DA7F5D}"/>
    <dgm:cxn modelId="{A7AA92EA-B91E-48AA-94F5-5D85F1271BD6}" type="presOf" srcId="{D4FCFA22-5609-4DA8-99E5-2699CCD7335E}" destId="{808F6A54-8B02-44D3-984E-074B12C6E083}" srcOrd="0" destOrd="0" presId="urn:microsoft.com/office/officeart/2008/layout/BendingPictureCaption"/>
    <dgm:cxn modelId="{D0AF9094-73A9-47F1-A6BE-176553FDB5E4}" srcId="{E2D78588-BB92-4688-89EF-4835D8CDC0A1}" destId="{6397344E-637A-4D79-9EE7-4A5FAD2A2AE5}" srcOrd="5" destOrd="0" parTransId="{01F5C11F-43C6-45E2-B262-7F0FE707455F}" sibTransId="{810F4C69-3271-4BAD-A981-7C5DF4871F5A}"/>
    <dgm:cxn modelId="{1CC26493-2CD1-4B69-9194-7C2E27BDDA78}" type="presOf" srcId="{4A99B7CE-D295-4D1E-9D11-464F587369AD}" destId="{43D22EBF-42BB-4A35-922B-C711323149D2}" srcOrd="0" destOrd="0" presId="urn:microsoft.com/office/officeart/2008/layout/BendingPictureCaption"/>
    <dgm:cxn modelId="{2AD80899-2FB4-461C-9AC1-BA2706B8D817}" srcId="{E2D78588-BB92-4688-89EF-4835D8CDC0A1}" destId="{5DF861D4-2911-49FA-A6AB-A4FB34103A12}" srcOrd="4" destOrd="0" parTransId="{CA1722F1-E908-47BE-9549-D13975C35249}" sibTransId="{BF8FF727-525E-43F1-911E-5542BDCC9D00}"/>
    <dgm:cxn modelId="{2FB018DE-AC6D-4650-BBF4-1E023DD42D4C}" srcId="{E2D78588-BB92-4688-89EF-4835D8CDC0A1}" destId="{37F16C52-7413-4C22-A852-26BC0D65FB28}" srcOrd="3" destOrd="0" parTransId="{5AB46D52-E9C9-4F19-9B73-2A35788C6D09}" sibTransId="{EAE03A3B-929D-4334-95CF-079C50CE6493}"/>
    <dgm:cxn modelId="{520E00A4-E291-4FE9-B942-D859AB5F5EDB}" srcId="{E2D78588-BB92-4688-89EF-4835D8CDC0A1}" destId="{D4FCFA22-5609-4DA8-99E5-2699CCD7335E}" srcOrd="2" destOrd="0" parTransId="{4FA54FBC-CAB7-498B-B25B-FAF51AFB65FB}" sibTransId="{79D2A914-AFBB-45C2-A952-DF85D88FA4D0}"/>
    <dgm:cxn modelId="{5B1797B3-281E-4ABF-AA41-23CAD47B77C5}" type="presOf" srcId="{6397344E-637A-4D79-9EE7-4A5FAD2A2AE5}" destId="{9E662E49-4056-4CC8-B4E3-12543473F65E}" srcOrd="0" destOrd="0" presId="urn:microsoft.com/office/officeart/2008/layout/BendingPictureCaption"/>
    <dgm:cxn modelId="{1512D8AC-739C-4EDC-8A9A-46E0B6C14817}" srcId="{E2D78588-BB92-4688-89EF-4835D8CDC0A1}" destId="{4A99B7CE-D295-4D1E-9D11-464F587369AD}" srcOrd="1" destOrd="0" parTransId="{87D9F08F-B610-4873-8D1E-86AC1DF364EA}" sibTransId="{EE70C039-4F2A-4C23-8276-5F107296789C}"/>
    <dgm:cxn modelId="{787BC751-5B56-4F29-8806-01F873A15522}" type="presOf" srcId="{5EAEC5D6-8857-4B82-89E5-B5DE30AA490F}" destId="{A2C74A20-0A33-4AFF-85CD-7427ABF08F73}" srcOrd="0" destOrd="0" presId="urn:microsoft.com/office/officeart/2008/layout/BendingPictureCaption"/>
    <dgm:cxn modelId="{6819EB75-2B99-4B4A-9D63-DC4976F3AF23}" type="presOf" srcId="{5DF861D4-2911-49FA-A6AB-A4FB34103A12}" destId="{8A3CC102-5E4A-4A60-8B72-F606202F1881}" srcOrd="0" destOrd="0" presId="urn:microsoft.com/office/officeart/2008/layout/BendingPictureCaption"/>
    <dgm:cxn modelId="{895EEAB3-0497-4A76-B4A2-DB2C765C3765}" type="presOf" srcId="{37F16C52-7413-4C22-A852-26BC0D65FB28}" destId="{4D0ADE28-AFB6-447C-BE04-5FC2843D89A3}" srcOrd="0" destOrd="0" presId="urn:microsoft.com/office/officeart/2008/layout/BendingPictureCaption"/>
    <dgm:cxn modelId="{F8C93C9C-7CAB-4B2A-A054-883A5C233581}" type="presOf" srcId="{E2D78588-BB92-4688-89EF-4835D8CDC0A1}" destId="{6717FEC5-A705-4745-B79B-F887518CA6E8}" srcOrd="0" destOrd="0" presId="urn:microsoft.com/office/officeart/2008/layout/BendingPictureCaption"/>
    <dgm:cxn modelId="{666ACE4B-6351-4C34-A269-6152D3AF028B}" type="presParOf" srcId="{6717FEC5-A705-4745-B79B-F887518CA6E8}" destId="{EB679253-FE52-416E-9300-E945A397489D}" srcOrd="0" destOrd="0" presId="urn:microsoft.com/office/officeart/2008/layout/BendingPictureCaption"/>
    <dgm:cxn modelId="{B553D337-0B0D-4C1D-98F0-4DF8C02388B8}" type="presParOf" srcId="{EB679253-FE52-416E-9300-E945A397489D}" destId="{212C96CC-9EFD-4C8A-A6B5-C09DC53A101B}" srcOrd="0" destOrd="0" presId="urn:microsoft.com/office/officeart/2008/layout/BendingPictureCaption"/>
    <dgm:cxn modelId="{384BD869-6496-4131-8A82-ECCA95FD923F}" type="presParOf" srcId="{EB679253-FE52-416E-9300-E945A397489D}" destId="{A2C74A20-0A33-4AFF-85CD-7427ABF08F73}" srcOrd="1" destOrd="0" presId="urn:microsoft.com/office/officeart/2008/layout/BendingPictureCaption"/>
    <dgm:cxn modelId="{1E44DC2F-7C86-4F01-A482-D8E334D2C41D}" type="presParOf" srcId="{6717FEC5-A705-4745-B79B-F887518CA6E8}" destId="{1096BE01-CB13-49EC-96D4-C1FC68C61DFB}" srcOrd="1" destOrd="0" presId="urn:microsoft.com/office/officeart/2008/layout/BendingPictureCaption"/>
    <dgm:cxn modelId="{3CFD0AF6-49AA-4BB2-BCB4-E50B89C15B40}" type="presParOf" srcId="{6717FEC5-A705-4745-B79B-F887518CA6E8}" destId="{ED68D233-0F69-4156-99CC-39E33E854459}" srcOrd="2" destOrd="0" presId="urn:microsoft.com/office/officeart/2008/layout/BendingPictureCaption"/>
    <dgm:cxn modelId="{E3095E22-6228-4592-A74D-FC9AE1AFCBFE}" type="presParOf" srcId="{ED68D233-0F69-4156-99CC-39E33E854459}" destId="{D28B6269-9973-4F66-B606-CFA5E090BA59}" srcOrd="0" destOrd="0" presId="urn:microsoft.com/office/officeart/2008/layout/BendingPictureCaption"/>
    <dgm:cxn modelId="{C14B6CC4-33AA-48D9-BACF-080494215D1A}" type="presParOf" srcId="{ED68D233-0F69-4156-99CC-39E33E854459}" destId="{43D22EBF-42BB-4A35-922B-C711323149D2}" srcOrd="1" destOrd="0" presId="urn:microsoft.com/office/officeart/2008/layout/BendingPictureCaption"/>
    <dgm:cxn modelId="{BE053A9A-2B93-4343-8F8D-1CBB92537457}" type="presParOf" srcId="{6717FEC5-A705-4745-B79B-F887518CA6E8}" destId="{065ABF8B-0393-4323-AFA0-7509A7E9FB90}" srcOrd="3" destOrd="0" presId="urn:microsoft.com/office/officeart/2008/layout/BendingPictureCaption"/>
    <dgm:cxn modelId="{1D39BC66-478B-4A4D-947F-A6F768077909}" type="presParOf" srcId="{6717FEC5-A705-4745-B79B-F887518CA6E8}" destId="{88C9DA7D-D0FB-4342-8E1F-5DAD9496C8BC}" srcOrd="4" destOrd="0" presId="urn:microsoft.com/office/officeart/2008/layout/BendingPictureCaption"/>
    <dgm:cxn modelId="{9A9C27DA-B9DB-485F-9FE2-239DE3389280}" type="presParOf" srcId="{88C9DA7D-D0FB-4342-8E1F-5DAD9496C8BC}" destId="{D0783506-31C9-4887-8828-7177D457502A}" srcOrd="0" destOrd="0" presId="urn:microsoft.com/office/officeart/2008/layout/BendingPictureCaption"/>
    <dgm:cxn modelId="{DA493563-1729-4B74-B81C-2ABE34EC0CB7}" type="presParOf" srcId="{88C9DA7D-D0FB-4342-8E1F-5DAD9496C8BC}" destId="{808F6A54-8B02-44D3-984E-074B12C6E083}" srcOrd="1" destOrd="0" presId="urn:microsoft.com/office/officeart/2008/layout/BendingPictureCaption"/>
    <dgm:cxn modelId="{21243219-84A1-43E3-8E31-5FA173BA94EE}" type="presParOf" srcId="{6717FEC5-A705-4745-B79B-F887518CA6E8}" destId="{03917C13-CE34-4BEB-8486-0198F5C678F2}" srcOrd="5" destOrd="0" presId="urn:microsoft.com/office/officeart/2008/layout/BendingPictureCaption"/>
    <dgm:cxn modelId="{B638361E-F472-4C78-94C1-EC665BC13F79}" type="presParOf" srcId="{6717FEC5-A705-4745-B79B-F887518CA6E8}" destId="{2DCB4DD2-1898-485F-9873-6680681C1358}" srcOrd="6" destOrd="0" presId="urn:microsoft.com/office/officeart/2008/layout/BendingPictureCaption"/>
    <dgm:cxn modelId="{C43B110A-EFFB-4C32-9FCD-441911876551}" type="presParOf" srcId="{2DCB4DD2-1898-485F-9873-6680681C1358}" destId="{4F10B2BB-369F-4707-8AD9-B1BDCB97B520}" srcOrd="0" destOrd="0" presId="urn:microsoft.com/office/officeart/2008/layout/BendingPictureCaption"/>
    <dgm:cxn modelId="{33B7A735-A3A9-4EAC-B1A8-EAFB30B1B837}" type="presParOf" srcId="{2DCB4DD2-1898-485F-9873-6680681C1358}" destId="{4D0ADE28-AFB6-447C-BE04-5FC2843D89A3}" srcOrd="1" destOrd="0" presId="urn:microsoft.com/office/officeart/2008/layout/BendingPictureCaption"/>
    <dgm:cxn modelId="{1D66E358-1048-47CB-9A89-F80E6AE66389}" type="presParOf" srcId="{6717FEC5-A705-4745-B79B-F887518CA6E8}" destId="{B968B736-E996-4E89-AD89-DCD81C0F71FA}" srcOrd="7" destOrd="0" presId="urn:microsoft.com/office/officeart/2008/layout/BendingPictureCaption"/>
    <dgm:cxn modelId="{D7A05175-0F33-475F-82DE-14DD2B292482}" type="presParOf" srcId="{6717FEC5-A705-4745-B79B-F887518CA6E8}" destId="{67E3695D-C241-473F-A740-BAB7B7B58954}" srcOrd="8" destOrd="0" presId="urn:microsoft.com/office/officeart/2008/layout/BendingPictureCaption"/>
    <dgm:cxn modelId="{F05A6B12-63EB-4EB2-A8A1-6DBFE919C294}" type="presParOf" srcId="{67E3695D-C241-473F-A740-BAB7B7B58954}" destId="{1C6EB6EA-9800-44C9-B0E2-1DC12BE6C1C5}" srcOrd="0" destOrd="0" presId="urn:microsoft.com/office/officeart/2008/layout/BendingPictureCaption"/>
    <dgm:cxn modelId="{B98B350B-36D6-4597-8D94-0A4877F5E420}" type="presParOf" srcId="{67E3695D-C241-473F-A740-BAB7B7B58954}" destId="{8A3CC102-5E4A-4A60-8B72-F606202F1881}" srcOrd="1" destOrd="0" presId="urn:microsoft.com/office/officeart/2008/layout/BendingPictureCaption"/>
    <dgm:cxn modelId="{B4F3C647-15C2-4333-B0C2-794FF8FD7D98}" type="presParOf" srcId="{6717FEC5-A705-4745-B79B-F887518CA6E8}" destId="{B59B9877-B996-4A4E-8F56-C09641F8CBE5}" srcOrd="9" destOrd="0" presId="urn:microsoft.com/office/officeart/2008/layout/BendingPictureCaption"/>
    <dgm:cxn modelId="{96816A85-CFA2-4B7E-B5B6-DAB20169BD30}" type="presParOf" srcId="{6717FEC5-A705-4745-B79B-F887518CA6E8}" destId="{3FFEF7CD-D2D8-4306-9FFF-B0183A656205}" srcOrd="10" destOrd="0" presId="urn:microsoft.com/office/officeart/2008/layout/BendingPictureCaption"/>
    <dgm:cxn modelId="{2F82254D-E487-4203-B190-B047DBD2A963}" type="presParOf" srcId="{3FFEF7CD-D2D8-4306-9FFF-B0183A656205}" destId="{C0DFC318-8E30-4453-9CC3-96CF99D9489B}" srcOrd="0" destOrd="0" presId="urn:microsoft.com/office/officeart/2008/layout/BendingPictureCaption"/>
    <dgm:cxn modelId="{201FFA02-9B2B-45B6-AC1D-CF093CCC2D6B}" type="presParOf" srcId="{3FFEF7CD-D2D8-4306-9FFF-B0183A656205}" destId="{9E662E49-4056-4CC8-B4E3-12543473F65E}"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58AF7FA-3FBD-40B7-B1BB-4F750050FB0F}" type="doc">
      <dgm:prSet loTypeId="urn:microsoft.com/office/officeart/2008/layout/CaptionedPictures" loCatId="picture" qsTypeId="urn:microsoft.com/office/officeart/2005/8/quickstyle/simple3" qsCatId="simple" csTypeId="urn:microsoft.com/office/officeart/2005/8/colors/accent1_1" csCatId="accent1" phldr="1"/>
      <dgm:spPr/>
      <dgm:t>
        <a:bodyPr/>
        <a:lstStyle/>
        <a:p>
          <a:endParaRPr lang="zh-TW" altLang="en-US"/>
        </a:p>
      </dgm:t>
    </dgm:pt>
    <dgm:pt modelId="{64303ECD-24CF-444E-9694-848A7F430C14}">
      <dgm:prSet phldrT="[文字]" custT="1"/>
      <dgm:spPr>
        <a:xfrm>
          <a:off x="322966" y="982601"/>
          <a:ext cx="1576980" cy="166911"/>
        </a:xfrm>
        <a:noFill/>
        <a:ln>
          <a:noFill/>
        </a:ln>
        <a:effectLst/>
      </dgm:spPr>
      <dgm:t>
        <a:bodyPr/>
        <a:lstStyle/>
        <a:p>
          <a:pPr algn="l"/>
          <a:r>
            <a:rPr lang="en-US" altLang="zh-TW" sz="2800" b="0" baseline="0" dirty="0">
              <a:solidFill>
                <a:srgbClr val="0000CC"/>
              </a:solidFill>
              <a:latin typeface="Arial Unicode MS" panose="020B0604020202020204" pitchFamily="34" charset="-120"/>
              <a:ea typeface="微軟正黑體" panose="020B0604030504040204" pitchFamily="34" charset="-120"/>
              <a:cs typeface="+mn-cs"/>
            </a:rPr>
            <a:t>T: </a:t>
          </a:r>
          <a:r>
            <a:rPr lang="zh-TW" altLang="en-US" sz="2800" b="0" baseline="0" dirty="0">
              <a:solidFill>
                <a:srgbClr val="0000CC"/>
              </a:solidFill>
              <a:latin typeface="Arial Unicode MS" panose="020B0604020202020204" pitchFamily="34" charset="-120"/>
              <a:ea typeface="微軟正黑體" panose="020B0604030504040204" pitchFamily="34" charset="-120"/>
              <a:cs typeface="+mn-cs"/>
            </a:rPr>
            <a:t>傷口壞死組織需清除</a:t>
          </a:r>
        </a:p>
      </dgm:t>
    </dgm:pt>
    <dgm:pt modelId="{C3F8E27B-DD7C-4DEA-A20D-A3FF7315F05E}" type="parTrans" cxnId="{18527B07-0250-4779-81B8-30C4E372D0EA}">
      <dgm:prSet/>
      <dgm:spPr/>
      <dgm:t>
        <a:bodyPr/>
        <a:lstStyle/>
        <a:p>
          <a:pPr algn="l"/>
          <a:endParaRPr lang="zh-TW" altLang="en-US" sz="2800" b="0" baseline="0">
            <a:solidFill>
              <a:srgbClr val="0000CC"/>
            </a:solidFill>
            <a:latin typeface="Arial Unicode MS" panose="020B0604020202020204" pitchFamily="34" charset="-120"/>
            <a:ea typeface="微軟正黑體" panose="020B0604030504040204" pitchFamily="34" charset="-120"/>
          </a:endParaRPr>
        </a:p>
      </dgm:t>
    </dgm:pt>
    <dgm:pt modelId="{E94D8A52-0E7B-4BD5-8A52-550C345E71B7}" type="sibTrans" cxnId="{18527B07-0250-4779-81B8-30C4E372D0EA}">
      <dgm:prSet/>
      <dgm:spPr/>
      <dgm:t>
        <a:bodyPr/>
        <a:lstStyle/>
        <a:p>
          <a:pPr algn="l"/>
          <a:endParaRPr lang="zh-TW" altLang="en-US" sz="2800" b="0" baseline="0">
            <a:solidFill>
              <a:srgbClr val="0000CC"/>
            </a:solidFill>
            <a:latin typeface="Arial Unicode MS" panose="020B0604020202020204" pitchFamily="34" charset="-120"/>
            <a:ea typeface="微軟正黑體" panose="020B0604030504040204" pitchFamily="34" charset="-120"/>
          </a:endParaRPr>
        </a:p>
      </dgm:t>
    </dgm:pt>
    <dgm:pt modelId="{9A17F108-8C4A-48B2-97F4-4514CA4DF01C}">
      <dgm:prSet phldrT="[文字]" custT="1"/>
      <dgm:spPr>
        <a:xfrm>
          <a:off x="2221545" y="982601"/>
          <a:ext cx="1576980" cy="166911"/>
        </a:xfrm>
        <a:noFill/>
        <a:ln>
          <a:noFill/>
        </a:ln>
        <a:effectLst/>
      </dgm:spPr>
      <dgm:t>
        <a:bodyPr/>
        <a:lstStyle/>
        <a:p>
          <a:pPr algn="l"/>
          <a:r>
            <a:rPr lang="en-US" altLang="zh-TW" sz="2800" b="0" baseline="0" dirty="0">
              <a:solidFill>
                <a:srgbClr val="0000CC"/>
              </a:solidFill>
              <a:latin typeface="Arial Unicode MS" panose="020B0604020202020204" pitchFamily="34" charset="-120"/>
              <a:ea typeface="微軟正黑體" panose="020B0604030504040204" pitchFamily="34" charset="-120"/>
              <a:cs typeface="+mn-cs"/>
            </a:rPr>
            <a:t>I: </a:t>
          </a:r>
          <a:r>
            <a:rPr lang="zh-TW" altLang="en-US" sz="2800" b="0" baseline="0" dirty="0">
              <a:solidFill>
                <a:srgbClr val="0000CC"/>
              </a:solidFill>
              <a:latin typeface="Arial Unicode MS" panose="020B0604020202020204" pitchFamily="34" charset="-120"/>
              <a:ea typeface="微軟正黑體" panose="020B0604030504040204" pitchFamily="34" charset="-120"/>
              <a:cs typeface="+mn-cs"/>
            </a:rPr>
            <a:t>傷口感染需控制</a:t>
          </a:r>
        </a:p>
      </dgm:t>
    </dgm:pt>
    <dgm:pt modelId="{A94A28B2-02D0-49ED-970F-1534B07C2F9E}" type="parTrans" cxnId="{76731BBB-EDEE-4AC0-8BDC-E203C0D938E3}">
      <dgm:prSet/>
      <dgm:spPr/>
      <dgm:t>
        <a:bodyPr/>
        <a:lstStyle/>
        <a:p>
          <a:pPr algn="l"/>
          <a:endParaRPr lang="zh-TW" altLang="en-US" sz="2800" b="0" baseline="0">
            <a:solidFill>
              <a:srgbClr val="0000CC"/>
            </a:solidFill>
            <a:latin typeface="Arial Unicode MS" panose="020B0604020202020204" pitchFamily="34" charset="-120"/>
            <a:ea typeface="微軟正黑體" panose="020B0604030504040204" pitchFamily="34" charset="-120"/>
          </a:endParaRPr>
        </a:p>
      </dgm:t>
    </dgm:pt>
    <dgm:pt modelId="{AE878044-B7C0-4FCB-8A4E-E0CF559E97DA}" type="sibTrans" cxnId="{76731BBB-EDEE-4AC0-8BDC-E203C0D938E3}">
      <dgm:prSet/>
      <dgm:spPr/>
      <dgm:t>
        <a:bodyPr/>
        <a:lstStyle/>
        <a:p>
          <a:pPr algn="l"/>
          <a:endParaRPr lang="zh-TW" altLang="en-US" sz="2800" b="0" baseline="0">
            <a:solidFill>
              <a:srgbClr val="0000CC"/>
            </a:solidFill>
            <a:latin typeface="Arial Unicode MS" panose="020B0604020202020204" pitchFamily="34" charset="-120"/>
            <a:ea typeface="微軟正黑體" panose="020B0604030504040204" pitchFamily="34" charset="-120"/>
          </a:endParaRPr>
        </a:p>
      </dgm:t>
    </dgm:pt>
    <dgm:pt modelId="{C28CC0FF-A9D8-4A49-9951-45DAFA04ADFC}">
      <dgm:prSet phldrT="[文字]" custT="1"/>
      <dgm:spPr>
        <a:xfrm>
          <a:off x="2221545" y="2293789"/>
          <a:ext cx="1576980" cy="166911"/>
        </a:xfrm>
        <a:noFill/>
        <a:ln>
          <a:noFill/>
        </a:ln>
        <a:effectLst/>
      </dgm:spPr>
      <dgm:t>
        <a:bodyPr/>
        <a:lstStyle/>
        <a:p>
          <a:pPr algn="l"/>
          <a:r>
            <a:rPr lang="en-US" altLang="zh-TW" sz="2800" b="0" baseline="0" dirty="0">
              <a:solidFill>
                <a:srgbClr val="0000CC"/>
              </a:solidFill>
              <a:latin typeface="Arial Unicode MS" panose="020B0604020202020204" pitchFamily="34" charset="-120"/>
              <a:ea typeface="微軟正黑體" panose="020B0604030504040204" pitchFamily="34" charset="-120"/>
              <a:cs typeface="+mn-cs"/>
            </a:rPr>
            <a:t>E: </a:t>
          </a:r>
          <a:r>
            <a:rPr lang="zh-TW" altLang="en-US" sz="2800" b="0" baseline="0" dirty="0">
              <a:solidFill>
                <a:srgbClr val="0000CC"/>
              </a:solidFill>
              <a:latin typeface="Arial Unicode MS" panose="020B0604020202020204" pitchFamily="34" charset="-120"/>
              <a:ea typeface="微軟正黑體" panose="020B0604030504040204" pitchFamily="34" charset="-120"/>
              <a:cs typeface="+mn-cs"/>
            </a:rPr>
            <a:t>見新表皮長出</a:t>
          </a:r>
        </a:p>
      </dgm:t>
    </dgm:pt>
    <dgm:pt modelId="{34091817-BD71-45D9-A5B7-3786EFB78EC6}" type="parTrans" cxnId="{DAB70DB5-0F2B-464A-83E8-6E7ACAF83069}">
      <dgm:prSet/>
      <dgm:spPr/>
      <dgm:t>
        <a:bodyPr/>
        <a:lstStyle/>
        <a:p>
          <a:pPr algn="l"/>
          <a:endParaRPr lang="zh-TW" altLang="en-US" sz="2800" b="0" baseline="0">
            <a:solidFill>
              <a:srgbClr val="0000CC"/>
            </a:solidFill>
            <a:latin typeface="Arial Unicode MS" panose="020B0604020202020204" pitchFamily="34" charset="-120"/>
            <a:ea typeface="微軟正黑體" panose="020B0604030504040204" pitchFamily="34" charset="-120"/>
          </a:endParaRPr>
        </a:p>
      </dgm:t>
    </dgm:pt>
    <dgm:pt modelId="{A23BA53A-026E-42E2-96FC-DB5967B894A3}" type="sibTrans" cxnId="{DAB70DB5-0F2B-464A-83E8-6E7ACAF83069}">
      <dgm:prSet/>
      <dgm:spPr/>
      <dgm:t>
        <a:bodyPr/>
        <a:lstStyle/>
        <a:p>
          <a:pPr algn="l"/>
          <a:endParaRPr lang="zh-TW" altLang="en-US" sz="2800" b="0" baseline="0">
            <a:solidFill>
              <a:srgbClr val="0000CC"/>
            </a:solidFill>
            <a:latin typeface="Arial Unicode MS" panose="020B0604020202020204" pitchFamily="34" charset="-120"/>
            <a:ea typeface="微軟正黑體" panose="020B0604030504040204" pitchFamily="34" charset="-120"/>
          </a:endParaRPr>
        </a:p>
      </dgm:t>
    </dgm:pt>
    <dgm:pt modelId="{348B8879-5F7E-426A-A413-953DD1BC73A0}">
      <dgm:prSet phldrT="[文字]" custT="1"/>
      <dgm:spPr>
        <a:xfrm>
          <a:off x="322966" y="2293789"/>
          <a:ext cx="1576980" cy="166911"/>
        </a:xfrm>
        <a:noFill/>
        <a:ln>
          <a:noFill/>
        </a:ln>
        <a:effectLst/>
      </dgm:spPr>
      <dgm:t>
        <a:bodyPr/>
        <a:lstStyle/>
        <a:p>
          <a:pPr algn="l"/>
          <a:r>
            <a:rPr lang="en-US" altLang="zh-TW" sz="2800" b="0" baseline="0" dirty="0">
              <a:solidFill>
                <a:srgbClr val="0000CC"/>
              </a:solidFill>
              <a:latin typeface="Arial Unicode MS" panose="020B0604020202020204" pitchFamily="34" charset="-120"/>
              <a:ea typeface="微軟正黑體" panose="020B0604030504040204" pitchFamily="34" charset="-120"/>
              <a:cs typeface="+mn-cs"/>
            </a:rPr>
            <a:t>M: </a:t>
          </a:r>
          <a:r>
            <a:rPr lang="zh-TW" altLang="en-US" sz="2800" b="0" baseline="0" dirty="0">
              <a:solidFill>
                <a:srgbClr val="0000CC"/>
              </a:solidFill>
              <a:latin typeface="Arial Unicode MS" panose="020B0604020202020204" pitchFamily="34" charset="-120"/>
              <a:ea typeface="微軟正黑體" panose="020B0604030504040204" pitchFamily="34" charset="-120"/>
              <a:cs typeface="+mn-cs"/>
            </a:rPr>
            <a:t>保持傷口適當濕潤</a:t>
          </a:r>
        </a:p>
      </dgm:t>
    </dgm:pt>
    <dgm:pt modelId="{EAAD2438-1AAA-4586-9AB0-D0F1EAED6E0A}" type="parTrans" cxnId="{B59A68F0-0B3D-4A98-BB17-C6AC6AEB20CB}">
      <dgm:prSet/>
      <dgm:spPr/>
      <dgm:t>
        <a:bodyPr/>
        <a:lstStyle/>
        <a:p>
          <a:pPr algn="l"/>
          <a:endParaRPr lang="zh-TW" altLang="en-US" sz="2800" b="0" baseline="0">
            <a:solidFill>
              <a:srgbClr val="0000CC"/>
            </a:solidFill>
            <a:latin typeface="Arial Unicode MS" panose="020B0604020202020204" pitchFamily="34" charset="-120"/>
            <a:ea typeface="微軟正黑體" panose="020B0604030504040204" pitchFamily="34" charset="-120"/>
          </a:endParaRPr>
        </a:p>
      </dgm:t>
    </dgm:pt>
    <dgm:pt modelId="{733FC193-C3AF-4ADE-AEA1-BFE5550B4323}" type="sibTrans" cxnId="{B59A68F0-0B3D-4A98-BB17-C6AC6AEB20CB}">
      <dgm:prSet/>
      <dgm:spPr/>
      <dgm:t>
        <a:bodyPr/>
        <a:lstStyle/>
        <a:p>
          <a:pPr algn="l"/>
          <a:endParaRPr lang="zh-TW" altLang="en-US" sz="2800" b="0" baseline="0">
            <a:solidFill>
              <a:srgbClr val="0000CC"/>
            </a:solidFill>
            <a:latin typeface="Arial Unicode MS" panose="020B0604020202020204" pitchFamily="34" charset="-120"/>
            <a:ea typeface="微軟正黑體" panose="020B0604030504040204" pitchFamily="34" charset="-120"/>
          </a:endParaRPr>
        </a:p>
      </dgm:t>
    </dgm:pt>
    <dgm:pt modelId="{67C7774F-A1D6-43EE-86C7-F80E52BF9021}" type="pres">
      <dgm:prSet presAssocID="{A58AF7FA-3FBD-40B7-B1BB-4F750050FB0F}" presName="Name0" presStyleCnt="0">
        <dgm:presLayoutVars>
          <dgm:chMax/>
          <dgm:chPref/>
          <dgm:dir/>
        </dgm:presLayoutVars>
      </dgm:prSet>
      <dgm:spPr/>
      <dgm:t>
        <a:bodyPr/>
        <a:lstStyle/>
        <a:p>
          <a:endParaRPr lang="zh-CN" altLang="en-US"/>
        </a:p>
      </dgm:t>
    </dgm:pt>
    <dgm:pt modelId="{E8B661D0-A4B4-4CE3-8758-8B34C9A964CC}" type="pres">
      <dgm:prSet presAssocID="{64303ECD-24CF-444E-9694-848A7F430C14}" presName="composite" presStyleCnt="0">
        <dgm:presLayoutVars>
          <dgm:chMax val="1"/>
          <dgm:chPref val="1"/>
        </dgm:presLayoutVars>
      </dgm:prSet>
      <dgm:spPr/>
    </dgm:pt>
    <dgm:pt modelId="{151FBA03-F638-4025-8007-86FAD58DB2E1}" type="pres">
      <dgm:prSet presAssocID="{64303ECD-24CF-444E-9694-848A7F430C14}" presName="Accent" presStyleLbl="trAlignAcc1" presStyleIdx="0" presStyleCnt="4" custScaleX="137542" custScaleY="97545" custLinFactNeighborX="-1387" custLinFactNeighborY="-6108">
        <dgm:presLayoutVars>
          <dgm:chMax val="0"/>
          <dgm:chPref val="0"/>
        </dgm:presLayoutVars>
      </dgm:prSet>
      <dgm:spPr/>
    </dgm:pt>
    <dgm:pt modelId="{7EA11AB9-8B49-406D-8F43-6CA2E37E75BC}" type="pres">
      <dgm:prSet presAssocID="{64303ECD-24CF-444E-9694-848A7F430C14}" presName="Image" presStyleLbl="alignImgPlace1" presStyleIdx="0" presStyleCnt="4" custScaleX="122859" custScaleY="105802">
        <dgm:presLayoutVars>
          <dgm:chMax val="0"/>
          <dgm:chPref val="0"/>
        </dgm:presLayoutVars>
      </dgm:prSet>
      <dgm:spPr>
        <a:blipFill rotWithShape="1">
          <a:blip xmlns:r="http://schemas.openxmlformats.org/officeDocument/2006/relationships" r:embed="rId1"/>
          <a:stretch>
            <a:fillRect/>
          </a:stretch>
        </a:blipFill>
      </dgm:spPr>
    </dgm:pt>
    <dgm:pt modelId="{8356763A-A860-4016-99D4-727114365A36}" type="pres">
      <dgm:prSet presAssocID="{64303ECD-24CF-444E-9694-848A7F430C14}" presName="ChildComposite" presStyleCnt="0"/>
      <dgm:spPr/>
    </dgm:pt>
    <dgm:pt modelId="{A750E60E-7C6D-4BC5-9CD3-FEA40C7A6113}" type="pres">
      <dgm:prSet presAssocID="{64303ECD-24CF-444E-9694-848A7F430C14}" presName="Child" presStyleLbl="node1" presStyleIdx="0" presStyleCnt="0">
        <dgm:presLayoutVars>
          <dgm:chMax val="0"/>
          <dgm:chPref val="0"/>
          <dgm:bulletEnabled val="1"/>
        </dgm:presLayoutVars>
      </dgm:prSet>
      <dgm:spPr/>
    </dgm:pt>
    <dgm:pt modelId="{D6645273-716F-43D4-88C5-7856A04ECC8B}" type="pres">
      <dgm:prSet presAssocID="{64303ECD-24CF-444E-9694-848A7F430C14}" presName="Parent" presStyleLbl="revTx" presStyleIdx="0" presStyleCnt="4" custScaleX="155821">
        <dgm:presLayoutVars>
          <dgm:chMax val="1"/>
          <dgm:chPref val="0"/>
          <dgm:bulletEnabled val="1"/>
        </dgm:presLayoutVars>
      </dgm:prSet>
      <dgm:spPr/>
      <dgm:t>
        <a:bodyPr/>
        <a:lstStyle/>
        <a:p>
          <a:endParaRPr lang="zh-CN" altLang="en-US"/>
        </a:p>
      </dgm:t>
    </dgm:pt>
    <dgm:pt modelId="{DA2DDFF2-077C-46D0-9FEE-956AFD38189A}" type="pres">
      <dgm:prSet presAssocID="{E94D8A52-0E7B-4BD5-8A52-550C345E71B7}" presName="sibTrans" presStyleCnt="0"/>
      <dgm:spPr/>
    </dgm:pt>
    <dgm:pt modelId="{18C7C19D-AD20-4762-B0B2-35B994244D42}" type="pres">
      <dgm:prSet presAssocID="{9A17F108-8C4A-48B2-97F4-4514CA4DF01C}" presName="composite" presStyleCnt="0">
        <dgm:presLayoutVars>
          <dgm:chMax val="1"/>
          <dgm:chPref val="1"/>
        </dgm:presLayoutVars>
      </dgm:prSet>
      <dgm:spPr/>
    </dgm:pt>
    <dgm:pt modelId="{3143CA16-59BA-4299-B937-DBB5A8D12C75}" type="pres">
      <dgm:prSet presAssocID="{9A17F108-8C4A-48B2-97F4-4514CA4DF01C}" presName="Accent" presStyleLbl="trAlignAcc1" presStyleIdx="1" presStyleCnt="4" custScaleX="137542" custScaleY="97545" custLinFactNeighborX="-1387" custLinFactNeighborY="-6108">
        <dgm:presLayoutVars>
          <dgm:chMax val="0"/>
          <dgm:chPref val="0"/>
        </dgm:presLayoutVars>
      </dgm:prSet>
      <dgm:spPr/>
    </dgm:pt>
    <dgm:pt modelId="{3FFD1278-BB59-4851-A673-A5330914D8BE}" type="pres">
      <dgm:prSet presAssocID="{9A17F108-8C4A-48B2-97F4-4514CA4DF01C}" presName="Image" presStyleLbl="alignImgPlace1" presStyleIdx="1" presStyleCnt="4" custScaleX="122859" custScaleY="105802">
        <dgm:presLayoutVars>
          <dgm:chMax val="0"/>
          <dgm:chPref val="0"/>
        </dgm:presLayoutVars>
      </dgm:prSet>
      <dgm:spPr>
        <a:blipFill rotWithShape="1">
          <a:blip xmlns:r="http://schemas.openxmlformats.org/officeDocument/2006/relationships" r:embed="rId2"/>
          <a:stretch>
            <a:fillRect/>
          </a:stretch>
        </a:blipFill>
      </dgm:spPr>
    </dgm:pt>
    <dgm:pt modelId="{BDB74196-7863-4D2B-B86A-8488B175002F}" type="pres">
      <dgm:prSet presAssocID="{9A17F108-8C4A-48B2-97F4-4514CA4DF01C}" presName="ChildComposite" presStyleCnt="0"/>
      <dgm:spPr/>
    </dgm:pt>
    <dgm:pt modelId="{6A4E06FD-3B55-42E6-8E7C-4263EE8C48DC}" type="pres">
      <dgm:prSet presAssocID="{9A17F108-8C4A-48B2-97F4-4514CA4DF01C}" presName="Child" presStyleLbl="node1" presStyleIdx="0" presStyleCnt="0">
        <dgm:presLayoutVars>
          <dgm:chMax val="0"/>
          <dgm:chPref val="0"/>
          <dgm:bulletEnabled val="1"/>
        </dgm:presLayoutVars>
      </dgm:prSet>
      <dgm:spPr/>
    </dgm:pt>
    <dgm:pt modelId="{8F874EC8-F95C-4923-84D5-E300F4E07313}" type="pres">
      <dgm:prSet presAssocID="{9A17F108-8C4A-48B2-97F4-4514CA4DF01C}" presName="Parent" presStyleLbl="revTx" presStyleIdx="1" presStyleCnt="4" custScaleX="149828">
        <dgm:presLayoutVars>
          <dgm:chMax val="1"/>
          <dgm:chPref val="0"/>
          <dgm:bulletEnabled val="1"/>
        </dgm:presLayoutVars>
      </dgm:prSet>
      <dgm:spPr/>
      <dgm:t>
        <a:bodyPr/>
        <a:lstStyle/>
        <a:p>
          <a:endParaRPr lang="zh-CN" altLang="en-US"/>
        </a:p>
      </dgm:t>
    </dgm:pt>
    <dgm:pt modelId="{32501296-1682-4621-98D9-C5490673C888}" type="pres">
      <dgm:prSet presAssocID="{AE878044-B7C0-4FCB-8A4E-E0CF559E97DA}" presName="sibTrans" presStyleCnt="0"/>
      <dgm:spPr/>
    </dgm:pt>
    <dgm:pt modelId="{45BB283A-3146-4B52-B438-CCA3D6FEAD70}" type="pres">
      <dgm:prSet presAssocID="{348B8879-5F7E-426A-A413-953DD1BC73A0}" presName="composite" presStyleCnt="0">
        <dgm:presLayoutVars>
          <dgm:chMax val="1"/>
          <dgm:chPref val="1"/>
        </dgm:presLayoutVars>
      </dgm:prSet>
      <dgm:spPr/>
    </dgm:pt>
    <dgm:pt modelId="{8F77ADB9-0614-4478-AD85-A75843F0DE68}" type="pres">
      <dgm:prSet presAssocID="{348B8879-5F7E-426A-A413-953DD1BC73A0}" presName="Accent" presStyleLbl="trAlignAcc1" presStyleIdx="2" presStyleCnt="4" custScaleX="137542" custScaleY="97545" custLinFactNeighborX="-1387" custLinFactNeighborY="-11050">
        <dgm:presLayoutVars>
          <dgm:chMax val="0"/>
          <dgm:chPref val="0"/>
        </dgm:presLayoutVars>
      </dgm:prSet>
      <dgm:spPr/>
    </dgm:pt>
    <dgm:pt modelId="{32659D5E-0648-4AF6-8ADA-E4DD2BA612E7}" type="pres">
      <dgm:prSet presAssocID="{348B8879-5F7E-426A-A413-953DD1BC73A0}" presName="Image" presStyleLbl="alignImgPlace1" presStyleIdx="2" presStyleCnt="4" custScaleX="122859" custScaleY="105802" custLinFactNeighborX="-1541" custLinFactNeighborY="-6759">
        <dgm:presLayoutVars>
          <dgm:chMax val="0"/>
          <dgm:chPref val="0"/>
        </dgm:presLayoutVars>
      </dgm:prSet>
      <dgm:spPr>
        <a:blipFill rotWithShape="1">
          <a:blip xmlns:r="http://schemas.openxmlformats.org/officeDocument/2006/relationships" r:embed="rId3"/>
          <a:stretch>
            <a:fillRect/>
          </a:stretch>
        </a:blipFill>
      </dgm:spPr>
    </dgm:pt>
    <dgm:pt modelId="{282C9EC6-8EBC-4DA8-B642-3AFCD899E731}" type="pres">
      <dgm:prSet presAssocID="{348B8879-5F7E-426A-A413-953DD1BC73A0}" presName="ChildComposite" presStyleCnt="0"/>
      <dgm:spPr/>
    </dgm:pt>
    <dgm:pt modelId="{F3DC12F3-B419-498D-9358-7BBFD60B64E1}" type="pres">
      <dgm:prSet presAssocID="{348B8879-5F7E-426A-A413-953DD1BC73A0}" presName="Child" presStyleLbl="node1" presStyleIdx="0" presStyleCnt="0">
        <dgm:presLayoutVars>
          <dgm:chMax val="0"/>
          <dgm:chPref val="0"/>
          <dgm:bulletEnabled val="1"/>
        </dgm:presLayoutVars>
      </dgm:prSet>
      <dgm:spPr/>
    </dgm:pt>
    <dgm:pt modelId="{3C6F46C3-8B88-4FBE-8BC5-9789B1842B93}" type="pres">
      <dgm:prSet presAssocID="{348B8879-5F7E-426A-A413-953DD1BC73A0}" presName="Parent" presStyleLbl="revTx" presStyleIdx="2" presStyleCnt="4" custScaleX="152825" custLinFactNeighborX="-1541" custLinFactNeighborY="-16271">
        <dgm:presLayoutVars>
          <dgm:chMax val="1"/>
          <dgm:chPref val="0"/>
          <dgm:bulletEnabled val="1"/>
        </dgm:presLayoutVars>
      </dgm:prSet>
      <dgm:spPr/>
      <dgm:t>
        <a:bodyPr/>
        <a:lstStyle/>
        <a:p>
          <a:endParaRPr lang="zh-CN" altLang="en-US"/>
        </a:p>
      </dgm:t>
    </dgm:pt>
    <dgm:pt modelId="{BA549EB7-116E-4CAD-B524-D697663254A6}" type="pres">
      <dgm:prSet presAssocID="{733FC193-C3AF-4ADE-AEA1-BFE5550B4323}" presName="sibTrans" presStyleCnt="0"/>
      <dgm:spPr/>
    </dgm:pt>
    <dgm:pt modelId="{69EE6A5D-AF22-4575-8400-AB8AA91EF47F}" type="pres">
      <dgm:prSet presAssocID="{C28CC0FF-A9D8-4A49-9951-45DAFA04ADFC}" presName="composite" presStyleCnt="0">
        <dgm:presLayoutVars>
          <dgm:chMax val="1"/>
          <dgm:chPref val="1"/>
        </dgm:presLayoutVars>
      </dgm:prSet>
      <dgm:spPr/>
    </dgm:pt>
    <dgm:pt modelId="{887FB3BF-7567-4850-8053-6590EC6A83BD}" type="pres">
      <dgm:prSet presAssocID="{C28CC0FF-A9D8-4A49-9951-45DAFA04ADFC}" presName="Accent" presStyleLbl="trAlignAcc1" presStyleIdx="3" presStyleCnt="4" custScaleX="137542" custScaleY="97545" custLinFactNeighborX="335" custLinFactNeighborY="-11638">
        <dgm:presLayoutVars>
          <dgm:chMax val="0"/>
          <dgm:chPref val="0"/>
        </dgm:presLayoutVars>
      </dgm:prSet>
      <dgm:spPr/>
    </dgm:pt>
    <dgm:pt modelId="{54EAF943-089C-4D72-AF2D-FC9190D3FBB2}" type="pres">
      <dgm:prSet presAssocID="{C28CC0FF-A9D8-4A49-9951-45DAFA04ADFC}" presName="Image" presStyleLbl="alignImgPlace1" presStyleIdx="3" presStyleCnt="4" custScaleX="122859" custScaleY="105802" custLinFactNeighborX="373" custLinFactNeighborY="-7663">
        <dgm:presLayoutVars>
          <dgm:chMax val="0"/>
          <dgm:chPref val="0"/>
        </dgm:presLayoutVars>
      </dgm:prSet>
      <dgm:spPr>
        <a:blipFill rotWithShape="1">
          <a:blip xmlns:r="http://schemas.openxmlformats.org/officeDocument/2006/relationships" r:embed="rId4"/>
          <a:stretch>
            <a:fillRect/>
          </a:stretch>
        </a:blipFill>
      </dgm:spPr>
    </dgm:pt>
    <dgm:pt modelId="{FF2A57E6-7169-470D-9AC5-DA513C068481}" type="pres">
      <dgm:prSet presAssocID="{C28CC0FF-A9D8-4A49-9951-45DAFA04ADFC}" presName="ChildComposite" presStyleCnt="0"/>
      <dgm:spPr/>
    </dgm:pt>
    <dgm:pt modelId="{4BAFF06E-D335-4763-979D-4AEE633621A1}" type="pres">
      <dgm:prSet presAssocID="{C28CC0FF-A9D8-4A49-9951-45DAFA04ADFC}" presName="Child" presStyleLbl="node1" presStyleIdx="0" presStyleCnt="0">
        <dgm:presLayoutVars>
          <dgm:chMax val="0"/>
          <dgm:chPref val="0"/>
          <dgm:bulletEnabled val="1"/>
        </dgm:presLayoutVars>
      </dgm:prSet>
      <dgm:spPr/>
    </dgm:pt>
    <dgm:pt modelId="{E6B30692-337E-4453-8E10-5F55DD6BDA0F}" type="pres">
      <dgm:prSet presAssocID="{C28CC0FF-A9D8-4A49-9951-45DAFA04ADFC}" presName="Parent" presStyleLbl="revTx" presStyleIdx="3" presStyleCnt="4" custScaleX="152825" custLinFactNeighborX="-1541" custLinFactNeighborY="-16271">
        <dgm:presLayoutVars>
          <dgm:chMax val="1"/>
          <dgm:chPref val="0"/>
          <dgm:bulletEnabled val="1"/>
        </dgm:presLayoutVars>
      </dgm:prSet>
      <dgm:spPr/>
      <dgm:t>
        <a:bodyPr/>
        <a:lstStyle/>
        <a:p>
          <a:endParaRPr lang="zh-CN" altLang="en-US"/>
        </a:p>
      </dgm:t>
    </dgm:pt>
  </dgm:ptLst>
  <dgm:cxnLst>
    <dgm:cxn modelId="{FDE13BE5-B69C-4B2C-952F-C3E8F8E8C924}" type="presOf" srcId="{A58AF7FA-3FBD-40B7-B1BB-4F750050FB0F}" destId="{67C7774F-A1D6-43EE-86C7-F80E52BF9021}" srcOrd="0" destOrd="0" presId="urn:microsoft.com/office/officeart/2008/layout/CaptionedPictures"/>
    <dgm:cxn modelId="{DAB70DB5-0F2B-464A-83E8-6E7ACAF83069}" srcId="{A58AF7FA-3FBD-40B7-B1BB-4F750050FB0F}" destId="{C28CC0FF-A9D8-4A49-9951-45DAFA04ADFC}" srcOrd="3" destOrd="0" parTransId="{34091817-BD71-45D9-A5B7-3786EFB78EC6}" sibTransId="{A23BA53A-026E-42E2-96FC-DB5967B894A3}"/>
    <dgm:cxn modelId="{CDC52544-4B1A-45BF-9E72-A62B2C61BD9B}" type="presOf" srcId="{9A17F108-8C4A-48B2-97F4-4514CA4DF01C}" destId="{8F874EC8-F95C-4923-84D5-E300F4E07313}" srcOrd="0" destOrd="0" presId="urn:microsoft.com/office/officeart/2008/layout/CaptionedPictures"/>
    <dgm:cxn modelId="{18527B07-0250-4779-81B8-30C4E372D0EA}" srcId="{A58AF7FA-3FBD-40B7-B1BB-4F750050FB0F}" destId="{64303ECD-24CF-444E-9694-848A7F430C14}" srcOrd="0" destOrd="0" parTransId="{C3F8E27B-DD7C-4DEA-A20D-A3FF7315F05E}" sibTransId="{E94D8A52-0E7B-4BD5-8A52-550C345E71B7}"/>
    <dgm:cxn modelId="{A92F4C3F-656B-4EAF-BADE-FAE361CF9CBB}" type="presOf" srcId="{64303ECD-24CF-444E-9694-848A7F430C14}" destId="{D6645273-716F-43D4-88C5-7856A04ECC8B}" srcOrd="0" destOrd="0" presId="urn:microsoft.com/office/officeart/2008/layout/CaptionedPictures"/>
    <dgm:cxn modelId="{B59A68F0-0B3D-4A98-BB17-C6AC6AEB20CB}" srcId="{A58AF7FA-3FBD-40B7-B1BB-4F750050FB0F}" destId="{348B8879-5F7E-426A-A413-953DD1BC73A0}" srcOrd="2" destOrd="0" parTransId="{EAAD2438-1AAA-4586-9AB0-D0F1EAED6E0A}" sibTransId="{733FC193-C3AF-4ADE-AEA1-BFE5550B4323}"/>
    <dgm:cxn modelId="{76731BBB-EDEE-4AC0-8BDC-E203C0D938E3}" srcId="{A58AF7FA-3FBD-40B7-B1BB-4F750050FB0F}" destId="{9A17F108-8C4A-48B2-97F4-4514CA4DF01C}" srcOrd="1" destOrd="0" parTransId="{A94A28B2-02D0-49ED-970F-1534B07C2F9E}" sibTransId="{AE878044-B7C0-4FCB-8A4E-E0CF559E97DA}"/>
    <dgm:cxn modelId="{E9329867-03D9-45E0-9182-3DD017950188}" type="presOf" srcId="{C28CC0FF-A9D8-4A49-9951-45DAFA04ADFC}" destId="{E6B30692-337E-4453-8E10-5F55DD6BDA0F}" srcOrd="0" destOrd="0" presId="urn:microsoft.com/office/officeart/2008/layout/CaptionedPictures"/>
    <dgm:cxn modelId="{1F09ACC4-4648-433F-B5DA-FC5F710DA8BC}" type="presOf" srcId="{348B8879-5F7E-426A-A413-953DD1BC73A0}" destId="{3C6F46C3-8B88-4FBE-8BC5-9789B1842B93}" srcOrd="0" destOrd="0" presId="urn:microsoft.com/office/officeart/2008/layout/CaptionedPictures"/>
    <dgm:cxn modelId="{6A323934-91F5-4D3B-8E89-3B4C6D098E71}" type="presParOf" srcId="{67C7774F-A1D6-43EE-86C7-F80E52BF9021}" destId="{E8B661D0-A4B4-4CE3-8758-8B34C9A964CC}" srcOrd="0" destOrd="0" presId="urn:microsoft.com/office/officeart/2008/layout/CaptionedPictures"/>
    <dgm:cxn modelId="{D23D461F-01BC-443D-AAD6-98202CE7D459}" type="presParOf" srcId="{E8B661D0-A4B4-4CE3-8758-8B34C9A964CC}" destId="{151FBA03-F638-4025-8007-86FAD58DB2E1}" srcOrd="0" destOrd="0" presId="urn:microsoft.com/office/officeart/2008/layout/CaptionedPictures"/>
    <dgm:cxn modelId="{95622F9A-1463-49AD-A866-5A397C83A2DF}" type="presParOf" srcId="{E8B661D0-A4B4-4CE3-8758-8B34C9A964CC}" destId="{7EA11AB9-8B49-406D-8F43-6CA2E37E75BC}" srcOrd="1" destOrd="0" presId="urn:microsoft.com/office/officeart/2008/layout/CaptionedPictures"/>
    <dgm:cxn modelId="{294BA2BB-DAEE-421D-A14A-68E8C99ED565}" type="presParOf" srcId="{E8B661D0-A4B4-4CE3-8758-8B34C9A964CC}" destId="{8356763A-A860-4016-99D4-727114365A36}" srcOrd="2" destOrd="0" presId="urn:microsoft.com/office/officeart/2008/layout/CaptionedPictures"/>
    <dgm:cxn modelId="{1B94D847-0398-49A4-A158-4B4D5675D482}" type="presParOf" srcId="{8356763A-A860-4016-99D4-727114365A36}" destId="{A750E60E-7C6D-4BC5-9CD3-FEA40C7A6113}" srcOrd="0" destOrd="0" presId="urn:microsoft.com/office/officeart/2008/layout/CaptionedPictures"/>
    <dgm:cxn modelId="{525FB737-26E2-4501-BD3F-D6230C3AD1AF}" type="presParOf" srcId="{8356763A-A860-4016-99D4-727114365A36}" destId="{D6645273-716F-43D4-88C5-7856A04ECC8B}" srcOrd="1" destOrd="0" presId="urn:microsoft.com/office/officeart/2008/layout/CaptionedPictures"/>
    <dgm:cxn modelId="{B58AA7BF-7DE4-41BC-831B-227C1C775755}" type="presParOf" srcId="{67C7774F-A1D6-43EE-86C7-F80E52BF9021}" destId="{DA2DDFF2-077C-46D0-9FEE-956AFD38189A}" srcOrd="1" destOrd="0" presId="urn:microsoft.com/office/officeart/2008/layout/CaptionedPictures"/>
    <dgm:cxn modelId="{08345382-40ED-447E-8284-C8E609D0AE1E}" type="presParOf" srcId="{67C7774F-A1D6-43EE-86C7-F80E52BF9021}" destId="{18C7C19D-AD20-4762-B0B2-35B994244D42}" srcOrd="2" destOrd="0" presId="urn:microsoft.com/office/officeart/2008/layout/CaptionedPictures"/>
    <dgm:cxn modelId="{CFEDEA75-E8D8-472D-86DA-AA308C86CFE6}" type="presParOf" srcId="{18C7C19D-AD20-4762-B0B2-35B994244D42}" destId="{3143CA16-59BA-4299-B937-DBB5A8D12C75}" srcOrd="0" destOrd="0" presId="urn:microsoft.com/office/officeart/2008/layout/CaptionedPictures"/>
    <dgm:cxn modelId="{55569BC5-61D3-4879-A0BE-2721BCC75A50}" type="presParOf" srcId="{18C7C19D-AD20-4762-B0B2-35B994244D42}" destId="{3FFD1278-BB59-4851-A673-A5330914D8BE}" srcOrd="1" destOrd="0" presId="urn:microsoft.com/office/officeart/2008/layout/CaptionedPictures"/>
    <dgm:cxn modelId="{4BF39AEB-D08F-49A1-83A5-B9B1C7093286}" type="presParOf" srcId="{18C7C19D-AD20-4762-B0B2-35B994244D42}" destId="{BDB74196-7863-4D2B-B86A-8488B175002F}" srcOrd="2" destOrd="0" presId="urn:microsoft.com/office/officeart/2008/layout/CaptionedPictures"/>
    <dgm:cxn modelId="{D830A8D5-7995-4E8D-B5E9-89D4EA1242FE}" type="presParOf" srcId="{BDB74196-7863-4D2B-B86A-8488B175002F}" destId="{6A4E06FD-3B55-42E6-8E7C-4263EE8C48DC}" srcOrd="0" destOrd="0" presId="urn:microsoft.com/office/officeart/2008/layout/CaptionedPictures"/>
    <dgm:cxn modelId="{F23DC873-83B5-4D78-8A7D-458AC926C415}" type="presParOf" srcId="{BDB74196-7863-4D2B-B86A-8488B175002F}" destId="{8F874EC8-F95C-4923-84D5-E300F4E07313}" srcOrd="1" destOrd="0" presId="urn:microsoft.com/office/officeart/2008/layout/CaptionedPictures"/>
    <dgm:cxn modelId="{395CD612-A9DE-4D69-8C8C-AA68E70F4859}" type="presParOf" srcId="{67C7774F-A1D6-43EE-86C7-F80E52BF9021}" destId="{32501296-1682-4621-98D9-C5490673C888}" srcOrd="3" destOrd="0" presId="urn:microsoft.com/office/officeart/2008/layout/CaptionedPictures"/>
    <dgm:cxn modelId="{5E760D61-CB40-4092-94EB-A683DFF5DC61}" type="presParOf" srcId="{67C7774F-A1D6-43EE-86C7-F80E52BF9021}" destId="{45BB283A-3146-4B52-B438-CCA3D6FEAD70}" srcOrd="4" destOrd="0" presId="urn:microsoft.com/office/officeart/2008/layout/CaptionedPictures"/>
    <dgm:cxn modelId="{9F86D002-FB2F-4E1A-AD85-40D2DFF0AC68}" type="presParOf" srcId="{45BB283A-3146-4B52-B438-CCA3D6FEAD70}" destId="{8F77ADB9-0614-4478-AD85-A75843F0DE68}" srcOrd="0" destOrd="0" presId="urn:microsoft.com/office/officeart/2008/layout/CaptionedPictures"/>
    <dgm:cxn modelId="{E033868E-55CB-48A8-8594-D80CE2E61B64}" type="presParOf" srcId="{45BB283A-3146-4B52-B438-CCA3D6FEAD70}" destId="{32659D5E-0648-4AF6-8ADA-E4DD2BA612E7}" srcOrd="1" destOrd="0" presId="urn:microsoft.com/office/officeart/2008/layout/CaptionedPictures"/>
    <dgm:cxn modelId="{4A23CFCA-DBB4-4D30-91EC-89A4F2592268}" type="presParOf" srcId="{45BB283A-3146-4B52-B438-CCA3D6FEAD70}" destId="{282C9EC6-8EBC-4DA8-B642-3AFCD899E731}" srcOrd="2" destOrd="0" presId="urn:microsoft.com/office/officeart/2008/layout/CaptionedPictures"/>
    <dgm:cxn modelId="{ECA27338-DC58-4721-A60B-DE74183DB6E3}" type="presParOf" srcId="{282C9EC6-8EBC-4DA8-B642-3AFCD899E731}" destId="{F3DC12F3-B419-498D-9358-7BBFD60B64E1}" srcOrd="0" destOrd="0" presId="urn:microsoft.com/office/officeart/2008/layout/CaptionedPictures"/>
    <dgm:cxn modelId="{74563200-4AB9-466F-8130-051B5F67CDD4}" type="presParOf" srcId="{282C9EC6-8EBC-4DA8-B642-3AFCD899E731}" destId="{3C6F46C3-8B88-4FBE-8BC5-9789B1842B93}" srcOrd="1" destOrd="0" presId="urn:microsoft.com/office/officeart/2008/layout/CaptionedPictures"/>
    <dgm:cxn modelId="{210C238C-9DD3-434B-99C2-9368303A8DD8}" type="presParOf" srcId="{67C7774F-A1D6-43EE-86C7-F80E52BF9021}" destId="{BA549EB7-116E-4CAD-B524-D697663254A6}" srcOrd="5" destOrd="0" presId="urn:microsoft.com/office/officeart/2008/layout/CaptionedPictures"/>
    <dgm:cxn modelId="{E938E2CF-8F4C-4715-B37B-8BD176C59C20}" type="presParOf" srcId="{67C7774F-A1D6-43EE-86C7-F80E52BF9021}" destId="{69EE6A5D-AF22-4575-8400-AB8AA91EF47F}" srcOrd="6" destOrd="0" presId="urn:microsoft.com/office/officeart/2008/layout/CaptionedPictures"/>
    <dgm:cxn modelId="{30966117-AEF6-47D3-B887-3F86D580C193}" type="presParOf" srcId="{69EE6A5D-AF22-4575-8400-AB8AA91EF47F}" destId="{887FB3BF-7567-4850-8053-6590EC6A83BD}" srcOrd="0" destOrd="0" presId="urn:microsoft.com/office/officeart/2008/layout/CaptionedPictures"/>
    <dgm:cxn modelId="{FD6AFF19-8A68-4309-9753-03BFA3F8B315}" type="presParOf" srcId="{69EE6A5D-AF22-4575-8400-AB8AA91EF47F}" destId="{54EAF943-089C-4D72-AF2D-FC9190D3FBB2}" srcOrd="1" destOrd="0" presId="urn:microsoft.com/office/officeart/2008/layout/CaptionedPictures"/>
    <dgm:cxn modelId="{747664A1-871C-4249-9BFF-C03997927E96}" type="presParOf" srcId="{69EE6A5D-AF22-4575-8400-AB8AA91EF47F}" destId="{FF2A57E6-7169-470D-9AC5-DA513C068481}" srcOrd="2" destOrd="0" presId="urn:microsoft.com/office/officeart/2008/layout/CaptionedPictures"/>
    <dgm:cxn modelId="{A953C560-E8B9-40D4-8DB4-C191A929DCF9}" type="presParOf" srcId="{FF2A57E6-7169-470D-9AC5-DA513C068481}" destId="{4BAFF06E-D335-4763-979D-4AEE633621A1}" srcOrd="0" destOrd="0" presId="urn:microsoft.com/office/officeart/2008/layout/CaptionedPictures"/>
    <dgm:cxn modelId="{61EFE01C-3182-4CE0-B84F-03CA09934AFA}" type="presParOf" srcId="{FF2A57E6-7169-470D-9AC5-DA513C068481}" destId="{E6B30692-337E-4453-8E10-5F55DD6BDA0F}" srcOrd="1" destOrd="0" presId="urn:microsoft.com/office/officeart/2008/layout/CaptionedPictures"/>
  </dgm:cxnLst>
  <dgm:bg/>
  <dgm:whole>
    <a:ln>
      <a:solidFill>
        <a:schemeClr val="accent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3F0EE79-5A3F-4C16-ACD3-B5E7A2E92EB3}"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zh-TW" altLang="en-US"/>
        </a:p>
      </dgm:t>
    </dgm:pt>
    <dgm:pt modelId="{01254E4A-0B44-482F-9E89-B5D116359C18}">
      <dgm:prSet phldrT="[文字]" custT="1"/>
      <dgm:spPr/>
      <dgm:t>
        <a:bodyPr/>
        <a:lstStyle/>
        <a:p>
          <a:r>
            <a:rPr lang="zh-TW" altLang="en-US" sz="4400" b="1" dirty="0">
              <a:effectLst/>
              <a:latin typeface="Arial Unicode MS" pitchFamily="34" charset="-120"/>
              <a:ea typeface="微軟正黑體" pitchFamily="34" charset="-120"/>
            </a:rPr>
            <a:t>換藥時如何取下舊的敷料？</a:t>
          </a:r>
          <a:endParaRPr lang="zh-TW" altLang="en-US" sz="4400" b="1" dirty="0">
            <a:effectLst/>
          </a:endParaRPr>
        </a:p>
      </dgm:t>
    </dgm:pt>
    <dgm:pt modelId="{11B5BBCC-D27A-4CD9-947A-B8656BA48424}" type="parTrans" cxnId="{9C3E85B1-8BAF-4E1A-B240-647294A7E4C9}">
      <dgm:prSet/>
      <dgm:spPr/>
      <dgm:t>
        <a:bodyPr/>
        <a:lstStyle/>
        <a:p>
          <a:endParaRPr lang="zh-TW" altLang="en-US"/>
        </a:p>
      </dgm:t>
    </dgm:pt>
    <dgm:pt modelId="{C77765FD-E347-4FAF-B59F-E07400C4A759}" type="sibTrans" cxnId="{9C3E85B1-8BAF-4E1A-B240-647294A7E4C9}">
      <dgm:prSet/>
      <dgm:spPr/>
      <dgm:t>
        <a:bodyPr/>
        <a:lstStyle/>
        <a:p>
          <a:endParaRPr lang="zh-TW" altLang="en-US"/>
        </a:p>
      </dgm:t>
    </dgm:pt>
    <dgm:pt modelId="{293ADE79-3AAD-4B20-A045-D60437E484B0}">
      <dgm:prSet phldrT="[文字]" custT="1"/>
      <dgm:spPr/>
      <dgm:t>
        <a:bodyPr anchor="b"/>
        <a:lstStyle/>
        <a:p>
          <a:pPr>
            <a:lnSpc>
              <a:spcPct val="80000"/>
            </a:lnSpc>
          </a:pPr>
          <a:r>
            <a:rPr lang="zh-TW" altLang="en-US" sz="3600" baseline="0" dirty="0">
              <a:solidFill>
                <a:srgbClr val="FF0000"/>
              </a:solidFill>
              <a:latin typeface="Arial Unicode MS" pitchFamily="34" charset="-120"/>
              <a:ea typeface="微軟正黑體" pitchFamily="34" charset="-120"/>
            </a:rPr>
            <a:t>避免造成疼痛及傷口出血</a:t>
          </a:r>
        </a:p>
      </dgm:t>
    </dgm:pt>
    <dgm:pt modelId="{CA6C66D4-F135-493C-A1A0-D99F4ABB7DF0}" type="parTrans" cxnId="{D86862AC-964E-43B5-9CD8-DE816F9E2B09}">
      <dgm:prSet/>
      <dgm:spPr/>
      <dgm:t>
        <a:bodyPr/>
        <a:lstStyle/>
        <a:p>
          <a:endParaRPr lang="zh-TW" altLang="en-US"/>
        </a:p>
      </dgm:t>
    </dgm:pt>
    <dgm:pt modelId="{DEB8A45B-8272-4B5F-9D1C-2EFD3254C06D}" type="sibTrans" cxnId="{D86862AC-964E-43B5-9CD8-DE816F9E2B09}">
      <dgm:prSet/>
      <dgm:spPr/>
      <dgm:t>
        <a:bodyPr/>
        <a:lstStyle/>
        <a:p>
          <a:endParaRPr lang="zh-TW" altLang="en-US"/>
        </a:p>
      </dgm:t>
    </dgm:pt>
    <dgm:pt modelId="{4B5745CF-F48B-4598-8052-E801CF047BDE}">
      <dgm:prSet phldrT="[文字]" custT="1"/>
      <dgm:spPr/>
      <dgm:t>
        <a:bodyPr anchor="b"/>
        <a:lstStyle/>
        <a:p>
          <a:pPr>
            <a:lnSpc>
              <a:spcPct val="80000"/>
            </a:lnSpc>
          </a:pPr>
          <a:r>
            <a:rPr lang="zh-TW" altLang="en-US" sz="3600" baseline="0" dirty="0">
              <a:solidFill>
                <a:srgbClr val="0000CC"/>
              </a:solidFill>
              <a:latin typeface="Arial Unicode MS" pitchFamily="34" charset="-120"/>
              <a:ea typeface="微軟正黑體" pitchFamily="34" charset="-120"/>
            </a:rPr>
            <a:t>以不織布紗布沾濕舊的敷料四周</a:t>
          </a:r>
        </a:p>
      </dgm:t>
    </dgm:pt>
    <dgm:pt modelId="{544FB276-E43E-4DF8-8D54-47073F312CEE}" type="parTrans" cxnId="{E2902415-A954-4741-B126-FEC87FD5E5C6}">
      <dgm:prSet/>
      <dgm:spPr/>
      <dgm:t>
        <a:bodyPr/>
        <a:lstStyle/>
        <a:p>
          <a:endParaRPr lang="zh-TW" altLang="en-US"/>
        </a:p>
      </dgm:t>
    </dgm:pt>
    <dgm:pt modelId="{AB525CE5-24FE-4B8F-8DAD-3A3623877956}" type="sibTrans" cxnId="{E2902415-A954-4741-B126-FEC87FD5E5C6}">
      <dgm:prSet/>
      <dgm:spPr/>
      <dgm:t>
        <a:bodyPr/>
        <a:lstStyle/>
        <a:p>
          <a:endParaRPr lang="zh-TW" altLang="en-US"/>
        </a:p>
      </dgm:t>
    </dgm:pt>
    <dgm:pt modelId="{4F3D282A-D151-41D3-A7CE-A39CBA9D49EC}">
      <dgm:prSet phldrT="[文字]" custT="1"/>
      <dgm:spPr/>
      <dgm:t>
        <a:bodyPr anchor="b"/>
        <a:lstStyle/>
        <a:p>
          <a:pPr>
            <a:lnSpc>
              <a:spcPct val="80000"/>
            </a:lnSpc>
          </a:pPr>
          <a:r>
            <a:rPr lang="zh-TW" altLang="en-US" sz="3600" baseline="0" dirty="0">
              <a:solidFill>
                <a:srgbClr val="0000CC"/>
              </a:solidFill>
              <a:latin typeface="Arial Unicode MS" pitchFamily="34" charset="-120"/>
              <a:ea typeface="微軟正黑體" pitchFamily="34" charset="-120"/>
            </a:rPr>
            <a:t>再用一隻手固定皮膚，另一隻手慢慢移除舊的敷料</a:t>
          </a:r>
        </a:p>
      </dgm:t>
    </dgm:pt>
    <dgm:pt modelId="{F9BD5910-EEC9-4877-81A6-44E263267BCD}" type="parTrans" cxnId="{5A7605B3-7F7E-495C-8D66-7AEC61397769}">
      <dgm:prSet/>
      <dgm:spPr/>
      <dgm:t>
        <a:bodyPr/>
        <a:lstStyle/>
        <a:p>
          <a:endParaRPr lang="zh-TW" altLang="en-US"/>
        </a:p>
      </dgm:t>
    </dgm:pt>
    <dgm:pt modelId="{FB70B864-710F-43A5-BAE5-F8EAC03784AC}" type="sibTrans" cxnId="{5A7605B3-7F7E-495C-8D66-7AEC61397769}">
      <dgm:prSet/>
      <dgm:spPr/>
      <dgm:t>
        <a:bodyPr/>
        <a:lstStyle/>
        <a:p>
          <a:endParaRPr lang="zh-TW" altLang="en-US"/>
        </a:p>
      </dgm:t>
    </dgm:pt>
    <dgm:pt modelId="{1FF737AA-F925-4AF2-8682-0D73669C4C44}">
      <dgm:prSet phldrT="[文字]" custT="1"/>
      <dgm:spPr/>
      <dgm:t>
        <a:bodyPr anchor="b"/>
        <a:lstStyle/>
        <a:p>
          <a:pPr>
            <a:lnSpc>
              <a:spcPct val="80000"/>
            </a:lnSpc>
          </a:pPr>
          <a:r>
            <a:rPr lang="zh-TW" altLang="en-US" sz="3600" baseline="0" dirty="0">
              <a:solidFill>
                <a:srgbClr val="0000CC"/>
              </a:solidFill>
              <a:latin typeface="Arial Unicode MS" pitchFamily="34" charset="-120"/>
              <a:ea typeface="微軟正黑體" pitchFamily="34" charset="-120"/>
            </a:rPr>
            <a:t>在敷料四周噴灑脫膠噴霧</a:t>
          </a:r>
        </a:p>
      </dgm:t>
    </dgm:pt>
    <dgm:pt modelId="{0A399790-C4E5-49D6-8E18-AD9BEFB6F83D}" type="parTrans" cxnId="{464B4C05-323A-4A89-BED5-1373FF77EFEE}">
      <dgm:prSet/>
      <dgm:spPr/>
      <dgm:t>
        <a:bodyPr/>
        <a:lstStyle/>
        <a:p>
          <a:endParaRPr lang="zh-TW" altLang="en-US"/>
        </a:p>
      </dgm:t>
    </dgm:pt>
    <dgm:pt modelId="{A8ED633F-CA58-434A-BA4D-E0DB958BE149}" type="sibTrans" cxnId="{464B4C05-323A-4A89-BED5-1373FF77EFEE}">
      <dgm:prSet/>
      <dgm:spPr/>
      <dgm:t>
        <a:bodyPr/>
        <a:lstStyle/>
        <a:p>
          <a:endParaRPr lang="zh-TW" altLang="en-US"/>
        </a:p>
      </dgm:t>
    </dgm:pt>
    <dgm:pt modelId="{BDB3F391-423B-4B21-B48B-DE6F9306988C}" type="pres">
      <dgm:prSet presAssocID="{33F0EE79-5A3F-4C16-ACD3-B5E7A2E92EB3}" presName="linear" presStyleCnt="0">
        <dgm:presLayoutVars>
          <dgm:animLvl val="lvl"/>
          <dgm:resizeHandles val="exact"/>
        </dgm:presLayoutVars>
      </dgm:prSet>
      <dgm:spPr/>
      <dgm:t>
        <a:bodyPr/>
        <a:lstStyle/>
        <a:p>
          <a:endParaRPr lang="zh-CN" altLang="en-US"/>
        </a:p>
      </dgm:t>
    </dgm:pt>
    <dgm:pt modelId="{A7A6E85D-0108-4B45-96E1-7C85DD57077F}" type="pres">
      <dgm:prSet presAssocID="{01254E4A-0B44-482F-9E89-B5D116359C18}" presName="parentText" presStyleLbl="node1" presStyleIdx="0" presStyleCnt="1" custScaleX="97538" custScaleY="97633" custLinFactNeighborX="37" custLinFactNeighborY="-2543">
        <dgm:presLayoutVars>
          <dgm:chMax val="0"/>
          <dgm:bulletEnabled val="1"/>
        </dgm:presLayoutVars>
      </dgm:prSet>
      <dgm:spPr/>
      <dgm:t>
        <a:bodyPr/>
        <a:lstStyle/>
        <a:p>
          <a:endParaRPr lang="zh-CN" altLang="en-US"/>
        </a:p>
      </dgm:t>
    </dgm:pt>
    <dgm:pt modelId="{66EFA52C-78B8-467A-93E1-B9BE4604F19C}" type="pres">
      <dgm:prSet presAssocID="{01254E4A-0B44-482F-9E89-B5D116359C18}" presName="childText" presStyleLbl="revTx" presStyleIdx="0" presStyleCnt="1" custScaleX="97960" custScaleY="101926" custLinFactNeighborY="3083">
        <dgm:presLayoutVars>
          <dgm:bulletEnabled val="1"/>
        </dgm:presLayoutVars>
      </dgm:prSet>
      <dgm:spPr/>
      <dgm:t>
        <a:bodyPr/>
        <a:lstStyle/>
        <a:p>
          <a:endParaRPr lang="zh-CN" altLang="en-US"/>
        </a:p>
      </dgm:t>
    </dgm:pt>
  </dgm:ptLst>
  <dgm:cxnLst>
    <dgm:cxn modelId="{464B4C05-323A-4A89-BED5-1373FF77EFEE}" srcId="{293ADE79-3AAD-4B20-A045-D60437E484B0}" destId="{1FF737AA-F925-4AF2-8682-0D73669C4C44}" srcOrd="1" destOrd="0" parTransId="{0A399790-C4E5-49D6-8E18-AD9BEFB6F83D}" sibTransId="{A8ED633F-CA58-434A-BA4D-E0DB958BE149}"/>
    <dgm:cxn modelId="{5A7605B3-7F7E-495C-8D66-7AEC61397769}" srcId="{293ADE79-3AAD-4B20-A045-D60437E484B0}" destId="{4F3D282A-D151-41D3-A7CE-A39CBA9D49EC}" srcOrd="2" destOrd="0" parTransId="{F9BD5910-EEC9-4877-81A6-44E263267BCD}" sibTransId="{FB70B864-710F-43A5-BAE5-F8EAC03784AC}"/>
    <dgm:cxn modelId="{F445C7FB-5D41-4B5B-A731-45BFFA0B5B53}" type="presOf" srcId="{33F0EE79-5A3F-4C16-ACD3-B5E7A2E92EB3}" destId="{BDB3F391-423B-4B21-B48B-DE6F9306988C}" srcOrd="0" destOrd="0" presId="urn:microsoft.com/office/officeart/2005/8/layout/vList2"/>
    <dgm:cxn modelId="{9C3E85B1-8BAF-4E1A-B240-647294A7E4C9}" srcId="{33F0EE79-5A3F-4C16-ACD3-B5E7A2E92EB3}" destId="{01254E4A-0B44-482F-9E89-B5D116359C18}" srcOrd="0" destOrd="0" parTransId="{11B5BBCC-D27A-4CD9-947A-B8656BA48424}" sibTransId="{C77765FD-E347-4FAF-B59F-E07400C4A759}"/>
    <dgm:cxn modelId="{3EC80F4D-B1A9-4304-B06D-2F223C171D95}" type="presOf" srcId="{4F3D282A-D151-41D3-A7CE-A39CBA9D49EC}" destId="{66EFA52C-78B8-467A-93E1-B9BE4604F19C}" srcOrd="0" destOrd="3" presId="urn:microsoft.com/office/officeart/2005/8/layout/vList2"/>
    <dgm:cxn modelId="{D8FE0D84-450F-4184-A54D-24A33D01E4A9}" type="presOf" srcId="{01254E4A-0B44-482F-9E89-B5D116359C18}" destId="{A7A6E85D-0108-4B45-96E1-7C85DD57077F}" srcOrd="0" destOrd="0" presId="urn:microsoft.com/office/officeart/2005/8/layout/vList2"/>
    <dgm:cxn modelId="{3A746702-E16A-49D4-B168-436DD813F974}" type="presOf" srcId="{1FF737AA-F925-4AF2-8682-0D73669C4C44}" destId="{66EFA52C-78B8-467A-93E1-B9BE4604F19C}" srcOrd="0" destOrd="2" presId="urn:microsoft.com/office/officeart/2005/8/layout/vList2"/>
    <dgm:cxn modelId="{E2902415-A954-4741-B126-FEC87FD5E5C6}" srcId="{293ADE79-3AAD-4B20-A045-D60437E484B0}" destId="{4B5745CF-F48B-4598-8052-E801CF047BDE}" srcOrd="0" destOrd="0" parTransId="{544FB276-E43E-4DF8-8D54-47073F312CEE}" sibTransId="{AB525CE5-24FE-4B8F-8DAD-3A3623877956}"/>
    <dgm:cxn modelId="{6044B864-D1E5-41E6-A3B9-D1A2E9DCDBFA}" type="presOf" srcId="{293ADE79-3AAD-4B20-A045-D60437E484B0}" destId="{66EFA52C-78B8-467A-93E1-B9BE4604F19C}" srcOrd="0" destOrd="0" presId="urn:microsoft.com/office/officeart/2005/8/layout/vList2"/>
    <dgm:cxn modelId="{D86862AC-964E-43B5-9CD8-DE816F9E2B09}" srcId="{01254E4A-0B44-482F-9E89-B5D116359C18}" destId="{293ADE79-3AAD-4B20-A045-D60437E484B0}" srcOrd="0" destOrd="0" parTransId="{CA6C66D4-F135-493C-A1A0-D99F4ABB7DF0}" sibTransId="{DEB8A45B-8272-4B5F-9D1C-2EFD3254C06D}"/>
    <dgm:cxn modelId="{E345628A-BE98-436C-9B35-DA5B1B5C1D67}" type="presOf" srcId="{4B5745CF-F48B-4598-8052-E801CF047BDE}" destId="{66EFA52C-78B8-467A-93E1-B9BE4604F19C}" srcOrd="0" destOrd="1" presId="urn:microsoft.com/office/officeart/2005/8/layout/vList2"/>
    <dgm:cxn modelId="{490A5872-CA8F-4E81-AB04-76E4E3513741}" type="presParOf" srcId="{BDB3F391-423B-4B21-B48B-DE6F9306988C}" destId="{A7A6E85D-0108-4B45-96E1-7C85DD57077F}" srcOrd="0" destOrd="0" presId="urn:microsoft.com/office/officeart/2005/8/layout/vList2"/>
    <dgm:cxn modelId="{2735CC12-D82A-48CB-9D3F-20455216FE76}" type="presParOf" srcId="{BDB3F391-423B-4B21-B48B-DE6F9306988C}" destId="{66EFA52C-78B8-467A-93E1-B9BE4604F19C}" srcOrd="1" destOrd="0" presId="urn:microsoft.com/office/officeart/2005/8/layout/vList2"/>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D5584C2-52B0-4ABD-AB06-03B7F198EA39}" type="doc">
      <dgm:prSet loTypeId="urn:microsoft.com/office/officeart/2009/3/layout/SnapshotPictureList" loCatId="picture" qsTypeId="urn:microsoft.com/office/officeart/2005/8/quickstyle/simple1" qsCatId="simple" csTypeId="urn:microsoft.com/office/officeart/2005/8/colors/accent1_1" csCatId="accent1" phldr="1"/>
      <dgm:spPr/>
      <dgm:t>
        <a:bodyPr/>
        <a:lstStyle/>
        <a:p>
          <a:endParaRPr lang="zh-TW" altLang="en-US"/>
        </a:p>
      </dgm:t>
    </dgm:pt>
    <dgm:pt modelId="{1C211E3A-DA3E-4A18-8B89-8AA1ECCFD4B6}">
      <dgm:prSet phldrT="[文字]" custT="1"/>
      <dgm:spPr>
        <a:xfrm rot="10800000">
          <a:off x="493746" y="338800"/>
          <a:ext cx="3797639" cy="2441773"/>
        </a:xfrm>
      </dgm:spPr>
      <dgm:t>
        <a:bodyPr/>
        <a:lstStyle/>
        <a:p>
          <a:pPr algn="ctr">
            <a:lnSpc>
              <a:spcPct val="100000"/>
            </a:lnSpc>
          </a:pPr>
          <a:r>
            <a:rPr lang="zh-TW" altLang="en-US" sz="3600" b="1" baseline="0" dirty="0">
              <a:solidFill>
                <a:srgbClr val="000000"/>
              </a:solidFill>
              <a:latin typeface="Arial Unicode MS" panose="020B0604020202020204" pitchFamily="34" charset="-120"/>
              <a:ea typeface="微軟正黑體" panose="020B0604030504040204" pitchFamily="34" charset="-120"/>
              <a:cs typeface="+mn-cs"/>
            </a:rPr>
            <a:t>適用於</a:t>
          </a:r>
          <a:r>
            <a:rPr lang="en-US" altLang="en-US" sz="3600" b="1" baseline="0" dirty="0">
              <a:solidFill>
                <a:srgbClr val="000000"/>
              </a:solidFill>
              <a:latin typeface="Arial Unicode MS" panose="020B0604020202020204" pitchFamily="34" charset="-120"/>
              <a:ea typeface="微軟正黑體" panose="020B0604030504040204" pitchFamily="34" charset="-120"/>
              <a:cs typeface="+mn-cs"/>
            </a:rPr>
            <a:t>EB</a:t>
          </a:r>
          <a:r>
            <a:rPr lang="zh-TW" altLang="en-US" sz="3600" b="1" baseline="0" dirty="0">
              <a:solidFill>
                <a:srgbClr val="000000"/>
              </a:solidFill>
              <a:latin typeface="Arial Unicode MS" panose="020B0604020202020204" pitchFamily="34" charset="-120"/>
              <a:ea typeface="微軟正黑體" panose="020B0604030504040204" pitchFamily="34" charset="-120"/>
              <a:cs typeface="+mn-cs"/>
            </a:rPr>
            <a:t>傷口的敷料</a:t>
          </a:r>
          <a:endParaRPr lang="zh-TW" altLang="en-US" sz="3600" baseline="0" dirty="0">
            <a:solidFill>
              <a:srgbClr val="000000"/>
            </a:solidFill>
            <a:latin typeface="Arial Unicode MS" panose="020B0604020202020204" pitchFamily="34" charset="-120"/>
            <a:ea typeface="微軟正黑體" panose="020B0604030504040204" pitchFamily="34" charset="-120"/>
            <a:cs typeface="+mn-cs"/>
          </a:endParaRPr>
        </a:p>
      </dgm:t>
    </dgm:pt>
    <dgm:pt modelId="{490F4F5F-786B-4CF1-A3F1-38CC3823D46D}" type="parTrans" cxnId="{426EAA2B-3457-4205-B4CA-BB8717B58F74}">
      <dgm:prSet/>
      <dgm:spPr/>
      <dgm:t>
        <a:bodyPr/>
        <a:lstStyle/>
        <a:p>
          <a:pPr>
            <a:lnSpc>
              <a:spcPct val="100000"/>
            </a:lnSpc>
          </a:pPr>
          <a:endParaRPr lang="zh-TW" altLang="en-US" sz="3600" baseline="0">
            <a:latin typeface="Arial Unicode MS" panose="020B0604020202020204" pitchFamily="34" charset="-120"/>
            <a:ea typeface="微軟正黑體" panose="020B0604030504040204" pitchFamily="34" charset="-120"/>
          </a:endParaRPr>
        </a:p>
      </dgm:t>
    </dgm:pt>
    <dgm:pt modelId="{FAD7EB18-D504-4A57-B46A-1229E3AB9263}" type="sibTrans" cxnId="{426EAA2B-3457-4205-B4CA-BB8717B58F74}">
      <dgm:prSet/>
      <dgm:spPr/>
      <dgm:t>
        <a:bodyPr/>
        <a:lstStyle/>
        <a:p>
          <a:pPr>
            <a:lnSpc>
              <a:spcPct val="100000"/>
            </a:lnSpc>
          </a:pPr>
          <a:endParaRPr lang="zh-TW" altLang="en-US" sz="3600" baseline="0">
            <a:latin typeface="Arial Unicode MS" panose="020B0604020202020204" pitchFamily="34" charset="-120"/>
            <a:ea typeface="微軟正黑體" panose="020B0604030504040204" pitchFamily="34" charset="-120"/>
          </a:endParaRPr>
        </a:p>
      </dgm:t>
    </dgm:pt>
    <dgm:pt modelId="{BB2B6F49-DDE1-4FD0-B361-721457AA16F9}">
      <dgm:prSet phldrT="[文字]" custT="1"/>
      <dgm:spPr>
        <a:xfrm rot="10800000">
          <a:off x="493746" y="338800"/>
          <a:ext cx="3797639" cy="2441773"/>
        </a:xfrm>
      </dgm:spPr>
      <dgm:t>
        <a:bodyPr anchor="ctr" anchorCtr="0"/>
        <a:lstStyle/>
        <a:p>
          <a:pPr>
            <a:lnSpc>
              <a:spcPct val="80000"/>
            </a:lnSpc>
          </a:pPr>
          <a:r>
            <a:rPr lang="zh-TW" altLang="en-US" sz="2800" baseline="0">
              <a:solidFill>
                <a:srgbClr val="0000CC"/>
              </a:solidFill>
              <a:latin typeface="Arial Unicode MS" panose="020B0604020202020204" pitchFamily="34" charset="-120"/>
              <a:ea typeface="微軟正黑體" panose="020B0604030504040204" pitchFamily="34" charset="-120"/>
              <a:cs typeface="+mn-cs"/>
            </a:rPr>
            <a:t>泡棉敷料</a:t>
          </a:r>
        </a:p>
      </dgm:t>
    </dgm:pt>
    <dgm:pt modelId="{0DD1772D-CC18-44ED-9D47-E8EEA71AC7B7}" type="parTrans" cxnId="{ECA4DAAC-955E-4601-99FD-EEA231085688}">
      <dgm:prSet/>
      <dgm:spPr/>
      <dgm:t>
        <a:bodyPr/>
        <a:lstStyle/>
        <a:p>
          <a:pPr>
            <a:lnSpc>
              <a:spcPct val="100000"/>
            </a:lnSpc>
          </a:pPr>
          <a:endParaRPr lang="zh-TW" altLang="en-US" sz="3600" baseline="0">
            <a:latin typeface="Arial Unicode MS" panose="020B0604020202020204" pitchFamily="34" charset="-120"/>
            <a:ea typeface="微軟正黑體" panose="020B0604030504040204" pitchFamily="34" charset="-120"/>
          </a:endParaRPr>
        </a:p>
      </dgm:t>
    </dgm:pt>
    <dgm:pt modelId="{850959DE-D1B0-44B2-A234-C488034E0ECF}" type="sibTrans" cxnId="{ECA4DAAC-955E-4601-99FD-EEA231085688}">
      <dgm:prSet/>
      <dgm:spPr/>
      <dgm:t>
        <a:bodyPr/>
        <a:lstStyle/>
        <a:p>
          <a:pPr>
            <a:lnSpc>
              <a:spcPct val="100000"/>
            </a:lnSpc>
          </a:pPr>
          <a:endParaRPr lang="zh-TW" altLang="en-US" sz="3600" baseline="0">
            <a:latin typeface="Arial Unicode MS" panose="020B0604020202020204" pitchFamily="34" charset="-120"/>
            <a:ea typeface="微軟正黑體" panose="020B0604030504040204" pitchFamily="34" charset="-120"/>
          </a:endParaRPr>
        </a:p>
      </dgm:t>
    </dgm:pt>
    <dgm:pt modelId="{40D87388-027A-464A-8E67-B74411C84267}">
      <dgm:prSet phldrT="[文字]" custT="1"/>
      <dgm:spPr>
        <a:xfrm rot="10800000">
          <a:off x="493746" y="338800"/>
          <a:ext cx="3797639" cy="2441773"/>
        </a:xfrm>
      </dgm:spPr>
      <dgm:t>
        <a:bodyPr anchor="ctr" anchorCtr="0"/>
        <a:lstStyle/>
        <a:p>
          <a:pPr>
            <a:lnSpc>
              <a:spcPct val="80000"/>
            </a:lnSpc>
          </a:pPr>
          <a:r>
            <a:rPr lang="zh-TW" altLang="en-US" sz="2800" baseline="0" dirty="0">
              <a:solidFill>
                <a:srgbClr val="0000CC"/>
              </a:solidFill>
              <a:latin typeface="Arial Unicode MS" panose="020B0604020202020204" pitchFamily="34" charset="-120"/>
              <a:ea typeface="微軟正黑體" panose="020B0604030504040204" pitchFamily="34" charset="-120"/>
              <a:cs typeface="+mn-cs"/>
            </a:rPr>
            <a:t>軟矽膠</a:t>
          </a:r>
        </a:p>
      </dgm:t>
    </dgm:pt>
    <dgm:pt modelId="{31FCC99F-ADD7-46C7-A87F-4CD9474238AD}" type="parTrans" cxnId="{2AE9C05A-1D56-4094-B08B-921DC6F73186}">
      <dgm:prSet/>
      <dgm:spPr/>
      <dgm:t>
        <a:bodyPr/>
        <a:lstStyle/>
        <a:p>
          <a:pPr>
            <a:lnSpc>
              <a:spcPct val="100000"/>
            </a:lnSpc>
          </a:pPr>
          <a:endParaRPr lang="zh-TW" altLang="en-US" sz="3600" baseline="0">
            <a:latin typeface="Arial Unicode MS" panose="020B0604020202020204" pitchFamily="34" charset="-120"/>
            <a:ea typeface="微軟正黑體" panose="020B0604030504040204" pitchFamily="34" charset="-120"/>
          </a:endParaRPr>
        </a:p>
      </dgm:t>
    </dgm:pt>
    <dgm:pt modelId="{17816401-4E6C-403D-8E8C-B9FD16D7D44A}" type="sibTrans" cxnId="{2AE9C05A-1D56-4094-B08B-921DC6F73186}">
      <dgm:prSet/>
      <dgm:spPr/>
      <dgm:t>
        <a:bodyPr/>
        <a:lstStyle/>
        <a:p>
          <a:pPr>
            <a:lnSpc>
              <a:spcPct val="100000"/>
            </a:lnSpc>
          </a:pPr>
          <a:endParaRPr lang="zh-TW" altLang="en-US" sz="3600" baseline="0">
            <a:latin typeface="Arial Unicode MS" panose="020B0604020202020204" pitchFamily="34" charset="-120"/>
            <a:ea typeface="微軟正黑體" panose="020B0604030504040204" pitchFamily="34" charset="-120"/>
          </a:endParaRPr>
        </a:p>
      </dgm:t>
    </dgm:pt>
    <dgm:pt modelId="{DEFE017B-F909-45C1-8E40-AFC0819FD260}">
      <dgm:prSet custT="1"/>
      <dgm:spPr/>
      <dgm:t>
        <a:bodyPr anchor="ctr" anchorCtr="0"/>
        <a:lstStyle/>
        <a:p>
          <a:pPr>
            <a:lnSpc>
              <a:spcPct val="80000"/>
            </a:lnSpc>
          </a:pPr>
          <a:r>
            <a:rPr lang="zh-TW" altLang="en-US" sz="2800" baseline="0" dirty="0">
              <a:solidFill>
                <a:srgbClr val="0000CC"/>
              </a:solidFill>
              <a:latin typeface="Arial Unicode MS" panose="020B0604020202020204" pitchFamily="34" charset="-120"/>
              <a:ea typeface="微軟正黑體" panose="020B0604030504040204" pitchFamily="34" charset="-120"/>
              <a:cs typeface="+mn-cs"/>
            </a:rPr>
            <a:t>網狀矽膠</a:t>
          </a:r>
        </a:p>
      </dgm:t>
    </dgm:pt>
    <dgm:pt modelId="{003FE659-2572-4371-B8EF-80DC80D9F2EE}" type="parTrans" cxnId="{45EBAA8B-8724-41FA-A181-8C7FBBB34E3B}">
      <dgm:prSet/>
      <dgm:spPr/>
      <dgm:t>
        <a:bodyPr/>
        <a:lstStyle/>
        <a:p>
          <a:pPr>
            <a:lnSpc>
              <a:spcPct val="100000"/>
            </a:lnSpc>
          </a:pPr>
          <a:endParaRPr lang="zh-TW" altLang="en-US" sz="3600" baseline="0">
            <a:latin typeface="Arial Unicode MS" panose="020B0604020202020204" pitchFamily="34" charset="-120"/>
            <a:ea typeface="微軟正黑體" panose="020B0604030504040204" pitchFamily="34" charset="-120"/>
          </a:endParaRPr>
        </a:p>
      </dgm:t>
    </dgm:pt>
    <dgm:pt modelId="{39B9017D-246B-4331-9E3C-B148219BD427}" type="sibTrans" cxnId="{45EBAA8B-8724-41FA-A181-8C7FBBB34E3B}">
      <dgm:prSet/>
      <dgm:spPr/>
      <dgm:t>
        <a:bodyPr/>
        <a:lstStyle/>
        <a:p>
          <a:pPr>
            <a:lnSpc>
              <a:spcPct val="100000"/>
            </a:lnSpc>
          </a:pPr>
          <a:endParaRPr lang="zh-TW" altLang="en-US" sz="3600" baseline="0">
            <a:latin typeface="Arial Unicode MS" panose="020B0604020202020204" pitchFamily="34" charset="-120"/>
            <a:ea typeface="微軟正黑體" panose="020B0604030504040204" pitchFamily="34" charset="-120"/>
          </a:endParaRPr>
        </a:p>
      </dgm:t>
    </dgm:pt>
    <dgm:pt modelId="{C69875F3-797A-4E2E-BACC-2DFC8829378B}">
      <dgm:prSet custT="1"/>
      <dgm:spPr/>
      <dgm:t>
        <a:bodyPr anchor="ctr" anchorCtr="0"/>
        <a:lstStyle/>
        <a:p>
          <a:pPr>
            <a:lnSpc>
              <a:spcPct val="80000"/>
            </a:lnSpc>
          </a:pPr>
          <a:r>
            <a:rPr lang="zh-TW" altLang="en-US" sz="2800" baseline="0">
              <a:solidFill>
                <a:srgbClr val="0000CC"/>
              </a:solidFill>
              <a:latin typeface="Arial Unicode MS" panose="020B0604020202020204" pitchFamily="34" charset="-120"/>
              <a:ea typeface="微軟正黑體" panose="020B0604030504040204" pitchFamily="34" charset="-120"/>
              <a:cs typeface="+mn-cs"/>
            </a:rPr>
            <a:t>海藻膠</a:t>
          </a:r>
        </a:p>
      </dgm:t>
    </dgm:pt>
    <dgm:pt modelId="{80185B63-13C3-49A1-9574-757BD6FD5AA0}" type="parTrans" cxnId="{207FA6AC-0941-4FF6-A395-CFC1B1542982}">
      <dgm:prSet/>
      <dgm:spPr/>
      <dgm:t>
        <a:bodyPr/>
        <a:lstStyle/>
        <a:p>
          <a:pPr>
            <a:lnSpc>
              <a:spcPct val="100000"/>
            </a:lnSpc>
          </a:pPr>
          <a:endParaRPr lang="zh-TW" altLang="en-US" sz="3600" baseline="0">
            <a:latin typeface="Arial Unicode MS" panose="020B0604020202020204" pitchFamily="34" charset="-120"/>
            <a:ea typeface="微軟正黑體" panose="020B0604030504040204" pitchFamily="34" charset="-120"/>
          </a:endParaRPr>
        </a:p>
      </dgm:t>
    </dgm:pt>
    <dgm:pt modelId="{A05E27C1-1E5B-4C4B-990B-8C6B9BECBCD3}" type="sibTrans" cxnId="{207FA6AC-0941-4FF6-A395-CFC1B1542982}">
      <dgm:prSet/>
      <dgm:spPr/>
      <dgm:t>
        <a:bodyPr/>
        <a:lstStyle/>
        <a:p>
          <a:pPr>
            <a:lnSpc>
              <a:spcPct val="100000"/>
            </a:lnSpc>
          </a:pPr>
          <a:endParaRPr lang="zh-TW" altLang="en-US" sz="3600" baseline="0">
            <a:latin typeface="Arial Unicode MS" panose="020B0604020202020204" pitchFamily="34" charset="-120"/>
            <a:ea typeface="微軟正黑體" panose="020B0604030504040204" pitchFamily="34" charset="-120"/>
          </a:endParaRPr>
        </a:p>
      </dgm:t>
    </dgm:pt>
    <dgm:pt modelId="{CD04043A-4F1D-4497-94BD-5FD92338086A}">
      <dgm:prSet custT="1"/>
      <dgm:spPr/>
      <dgm:t>
        <a:bodyPr anchor="ctr" anchorCtr="0"/>
        <a:lstStyle/>
        <a:p>
          <a:pPr>
            <a:lnSpc>
              <a:spcPct val="80000"/>
            </a:lnSpc>
          </a:pPr>
          <a:r>
            <a:rPr lang="zh-TW" altLang="en-US" sz="2800" baseline="0" dirty="0">
              <a:solidFill>
                <a:srgbClr val="0000CC"/>
              </a:solidFill>
              <a:latin typeface="Arial Unicode MS" panose="020B0604020202020204" pitchFamily="34" charset="-120"/>
              <a:ea typeface="微軟正黑體" panose="020B0604030504040204" pitchFamily="34" charset="-120"/>
              <a:cs typeface="+mn-cs"/>
            </a:rPr>
            <a:t>親水性纖維</a:t>
          </a:r>
        </a:p>
      </dgm:t>
    </dgm:pt>
    <dgm:pt modelId="{70B98BD9-A610-4D60-A7D5-2E3191E9407C}" type="parTrans" cxnId="{57F57089-B2F3-478A-A571-E63CFD8C76CB}">
      <dgm:prSet/>
      <dgm:spPr/>
      <dgm:t>
        <a:bodyPr/>
        <a:lstStyle/>
        <a:p>
          <a:pPr>
            <a:lnSpc>
              <a:spcPct val="100000"/>
            </a:lnSpc>
          </a:pPr>
          <a:endParaRPr lang="zh-TW" altLang="en-US" sz="3600" baseline="0">
            <a:latin typeface="Arial Unicode MS" panose="020B0604020202020204" pitchFamily="34" charset="-120"/>
            <a:ea typeface="微軟正黑體" panose="020B0604030504040204" pitchFamily="34" charset="-120"/>
          </a:endParaRPr>
        </a:p>
      </dgm:t>
    </dgm:pt>
    <dgm:pt modelId="{16A1693B-A3C4-4AD8-A9FE-AF7051686A5D}" type="sibTrans" cxnId="{57F57089-B2F3-478A-A571-E63CFD8C76CB}">
      <dgm:prSet/>
      <dgm:spPr/>
      <dgm:t>
        <a:bodyPr/>
        <a:lstStyle/>
        <a:p>
          <a:pPr>
            <a:lnSpc>
              <a:spcPct val="100000"/>
            </a:lnSpc>
          </a:pPr>
          <a:endParaRPr lang="zh-TW" altLang="en-US" sz="3600" baseline="0">
            <a:latin typeface="Arial Unicode MS" panose="020B0604020202020204" pitchFamily="34" charset="-120"/>
            <a:ea typeface="微軟正黑體" panose="020B0604030504040204" pitchFamily="34" charset="-120"/>
          </a:endParaRPr>
        </a:p>
      </dgm:t>
    </dgm:pt>
    <dgm:pt modelId="{5B809E94-224A-4337-A66B-5E2D11D96EBE}">
      <dgm:prSet custT="1"/>
      <dgm:spPr/>
      <dgm:t>
        <a:bodyPr anchor="ctr" anchorCtr="0"/>
        <a:lstStyle/>
        <a:p>
          <a:pPr>
            <a:lnSpc>
              <a:spcPct val="80000"/>
            </a:lnSpc>
          </a:pPr>
          <a:r>
            <a:rPr lang="zh-TW" altLang="en-US" sz="2800" baseline="0" dirty="0">
              <a:solidFill>
                <a:srgbClr val="0000CC"/>
              </a:solidFill>
              <a:latin typeface="Arial Unicode MS" panose="020B0604020202020204" pitchFamily="34" charset="-120"/>
              <a:ea typeface="微軟正黑體" panose="020B0604030504040204" pitchFamily="34" charset="-120"/>
              <a:cs typeface="+mn-cs"/>
            </a:rPr>
            <a:t>傷口凝膠</a:t>
          </a:r>
        </a:p>
      </dgm:t>
    </dgm:pt>
    <dgm:pt modelId="{6BCC4A65-81C1-49E3-9060-DD762E233819}" type="parTrans" cxnId="{CB03AD8E-FC89-4247-A621-468F9F725D72}">
      <dgm:prSet/>
      <dgm:spPr/>
      <dgm:t>
        <a:bodyPr/>
        <a:lstStyle/>
        <a:p>
          <a:pPr>
            <a:lnSpc>
              <a:spcPct val="100000"/>
            </a:lnSpc>
          </a:pPr>
          <a:endParaRPr lang="zh-TW" altLang="en-US" sz="3600" baseline="0">
            <a:latin typeface="Arial Unicode MS" panose="020B0604020202020204" pitchFamily="34" charset="-120"/>
            <a:ea typeface="微軟正黑體" panose="020B0604030504040204" pitchFamily="34" charset="-120"/>
          </a:endParaRPr>
        </a:p>
      </dgm:t>
    </dgm:pt>
    <dgm:pt modelId="{3B0DD95A-B684-4BA4-BF74-092540FAC4FD}" type="sibTrans" cxnId="{CB03AD8E-FC89-4247-A621-468F9F725D72}">
      <dgm:prSet/>
      <dgm:spPr/>
      <dgm:t>
        <a:bodyPr/>
        <a:lstStyle/>
        <a:p>
          <a:pPr>
            <a:lnSpc>
              <a:spcPct val="100000"/>
            </a:lnSpc>
          </a:pPr>
          <a:endParaRPr lang="zh-TW" altLang="en-US" sz="3600" baseline="0">
            <a:latin typeface="Arial Unicode MS" panose="020B0604020202020204" pitchFamily="34" charset="-120"/>
            <a:ea typeface="微軟正黑體" panose="020B0604030504040204" pitchFamily="34" charset="-120"/>
          </a:endParaRPr>
        </a:p>
      </dgm:t>
    </dgm:pt>
    <dgm:pt modelId="{9C69969E-A928-402D-AD2F-68B8A70F500C}">
      <dgm:prSet custT="1"/>
      <dgm:spPr/>
      <dgm:t>
        <a:bodyPr anchor="ctr" anchorCtr="0"/>
        <a:lstStyle/>
        <a:p>
          <a:pPr>
            <a:lnSpc>
              <a:spcPct val="80000"/>
            </a:lnSpc>
          </a:pPr>
          <a:r>
            <a:rPr lang="zh-TW" altLang="en-US" sz="2800" baseline="0" dirty="0">
              <a:solidFill>
                <a:srgbClr val="0000CC"/>
              </a:solidFill>
              <a:latin typeface="Arial Unicode MS" panose="020B0604020202020204" pitchFamily="34" charset="-120"/>
              <a:ea typeface="微軟正黑體" panose="020B0604030504040204" pitchFamily="34" charset="-120"/>
              <a:cs typeface="+mn-cs"/>
            </a:rPr>
            <a:t>傷口蜂膠</a:t>
          </a:r>
        </a:p>
      </dgm:t>
    </dgm:pt>
    <dgm:pt modelId="{28C51DAE-9A7A-4317-8627-FCE1F48704FA}" type="parTrans" cxnId="{0E1D1D3C-1759-4613-A085-3D99E96F5DEA}">
      <dgm:prSet/>
      <dgm:spPr/>
      <dgm:t>
        <a:bodyPr/>
        <a:lstStyle/>
        <a:p>
          <a:pPr>
            <a:lnSpc>
              <a:spcPct val="100000"/>
            </a:lnSpc>
          </a:pPr>
          <a:endParaRPr lang="zh-TW" altLang="en-US" sz="3600" baseline="0">
            <a:latin typeface="Arial Unicode MS" panose="020B0604020202020204" pitchFamily="34" charset="-120"/>
            <a:ea typeface="微軟正黑體" panose="020B0604030504040204" pitchFamily="34" charset="-120"/>
          </a:endParaRPr>
        </a:p>
      </dgm:t>
    </dgm:pt>
    <dgm:pt modelId="{5569041C-473C-4037-B729-BC0AFFE603A3}" type="sibTrans" cxnId="{0E1D1D3C-1759-4613-A085-3D99E96F5DEA}">
      <dgm:prSet/>
      <dgm:spPr/>
      <dgm:t>
        <a:bodyPr/>
        <a:lstStyle/>
        <a:p>
          <a:pPr>
            <a:lnSpc>
              <a:spcPct val="100000"/>
            </a:lnSpc>
          </a:pPr>
          <a:endParaRPr lang="zh-TW" altLang="en-US" sz="3600" baseline="0">
            <a:latin typeface="Arial Unicode MS" panose="020B0604020202020204" pitchFamily="34" charset="-120"/>
            <a:ea typeface="微軟正黑體" panose="020B0604030504040204" pitchFamily="34" charset="-120"/>
          </a:endParaRPr>
        </a:p>
      </dgm:t>
    </dgm:pt>
    <dgm:pt modelId="{9B585BFE-0887-45E9-BDD4-F452A90D64FA}">
      <dgm:prSet custT="1"/>
      <dgm:spPr/>
      <dgm:t>
        <a:bodyPr anchor="ctr" anchorCtr="0"/>
        <a:lstStyle/>
        <a:p>
          <a:pPr>
            <a:lnSpc>
              <a:spcPct val="80000"/>
            </a:lnSpc>
          </a:pPr>
          <a:r>
            <a:rPr lang="zh-TW" altLang="en-US" sz="2800" baseline="0">
              <a:solidFill>
                <a:srgbClr val="0000CC"/>
              </a:solidFill>
              <a:latin typeface="Arial Unicode MS" panose="020B0604020202020204" pitchFamily="34" charset="-120"/>
              <a:ea typeface="微軟正黑體" panose="020B0604030504040204" pitchFamily="34" charset="-120"/>
              <a:cs typeface="+mn-cs"/>
            </a:rPr>
            <a:t>傷口玻尿酸</a:t>
          </a:r>
        </a:p>
      </dgm:t>
    </dgm:pt>
    <dgm:pt modelId="{7F9CA822-E315-436A-869A-62A20DFD08E9}" type="parTrans" cxnId="{499298C7-ED15-4CE7-ADD9-03F22AE9176E}">
      <dgm:prSet/>
      <dgm:spPr/>
      <dgm:t>
        <a:bodyPr/>
        <a:lstStyle/>
        <a:p>
          <a:pPr>
            <a:lnSpc>
              <a:spcPct val="100000"/>
            </a:lnSpc>
          </a:pPr>
          <a:endParaRPr lang="zh-TW" altLang="en-US" sz="3600" baseline="0">
            <a:latin typeface="Arial Unicode MS" panose="020B0604020202020204" pitchFamily="34" charset="-120"/>
            <a:ea typeface="微軟正黑體" panose="020B0604030504040204" pitchFamily="34" charset="-120"/>
          </a:endParaRPr>
        </a:p>
      </dgm:t>
    </dgm:pt>
    <dgm:pt modelId="{949C8D18-AE42-4FE1-AB0F-585B87827B93}" type="sibTrans" cxnId="{499298C7-ED15-4CE7-ADD9-03F22AE9176E}">
      <dgm:prSet/>
      <dgm:spPr/>
      <dgm:t>
        <a:bodyPr/>
        <a:lstStyle/>
        <a:p>
          <a:pPr>
            <a:lnSpc>
              <a:spcPct val="100000"/>
            </a:lnSpc>
          </a:pPr>
          <a:endParaRPr lang="zh-TW" altLang="en-US" sz="3600" baseline="0">
            <a:latin typeface="Arial Unicode MS" panose="020B0604020202020204" pitchFamily="34" charset="-120"/>
            <a:ea typeface="微軟正黑體" panose="020B0604030504040204" pitchFamily="34" charset="-120"/>
          </a:endParaRPr>
        </a:p>
      </dgm:t>
    </dgm:pt>
    <dgm:pt modelId="{0ADA2CE5-D388-43CA-93EE-BF0EAB9F2543}">
      <dgm:prSet custT="1"/>
      <dgm:spPr/>
      <dgm:t>
        <a:bodyPr anchor="ctr" anchorCtr="0"/>
        <a:lstStyle/>
        <a:p>
          <a:pPr>
            <a:lnSpc>
              <a:spcPct val="80000"/>
            </a:lnSpc>
          </a:pPr>
          <a:r>
            <a:rPr lang="zh-TW" altLang="en-US" sz="2800" baseline="0" dirty="0">
              <a:solidFill>
                <a:srgbClr val="0000CC"/>
              </a:solidFill>
              <a:latin typeface="Arial Unicode MS" panose="020B0604020202020204" pitchFamily="34" charset="-120"/>
              <a:ea typeface="微軟正黑體" panose="020B0604030504040204" pitchFamily="34" charset="-120"/>
              <a:cs typeface="+mn-cs"/>
            </a:rPr>
            <a:t>含銀敷料</a:t>
          </a:r>
        </a:p>
      </dgm:t>
    </dgm:pt>
    <dgm:pt modelId="{8D516C06-15AF-4C38-9E29-0D54AC73B106}" type="parTrans" cxnId="{92E58ADC-0524-4430-8997-361CFA7F8670}">
      <dgm:prSet/>
      <dgm:spPr/>
      <dgm:t>
        <a:bodyPr/>
        <a:lstStyle/>
        <a:p>
          <a:pPr>
            <a:lnSpc>
              <a:spcPct val="100000"/>
            </a:lnSpc>
          </a:pPr>
          <a:endParaRPr lang="zh-TW" altLang="en-US" sz="3600" baseline="0">
            <a:latin typeface="Arial Unicode MS" panose="020B0604020202020204" pitchFamily="34" charset="-120"/>
            <a:ea typeface="微軟正黑體" panose="020B0604030504040204" pitchFamily="34" charset="-120"/>
          </a:endParaRPr>
        </a:p>
      </dgm:t>
    </dgm:pt>
    <dgm:pt modelId="{F444A684-6560-4BB4-B129-CF6F4EA4D095}" type="sibTrans" cxnId="{92E58ADC-0524-4430-8997-361CFA7F8670}">
      <dgm:prSet/>
      <dgm:spPr/>
      <dgm:t>
        <a:bodyPr/>
        <a:lstStyle/>
        <a:p>
          <a:pPr>
            <a:lnSpc>
              <a:spcPct val="100000"/>
            </a:lnSpc>
          </a:pPr>
          <a:endParaRPr lang="zh-TW" altLang="en-US" sz="3600" baseline="0">
            <a:latin typeface="Arial Unicode MS" panose="020B0604020202020204" pitchFamily="34" charset="-120"/>
            <a:ea typeface="微軟正黑體" panose="020B0604030504040204" pitchFamily="34" charset="-120"/>
          </a:endParaRPr>
        </a:p>
      </dgm:t>
    </dgm:pt>
    <dgm:pt modelId="{83F6FAE7-33BA-469E-8722-5ECC31705ACA}" type="pres">
      <dgm:prSet presAssocID="{1D5584C2-52B0-4ABD-AB06-03B7F198EA39}" presName="Name0" presStyleCnt="0">
        <dgm:presLayoutVars>
          <dgm:chMax/>
          <dgm:chPref/>
          <dgm:dir/>
          <dgm:animLvl val="lvl"/>
        </dgm:presLayoutVars>
      </dgm:prSet>
      <dgm:spPr/>
      <dgm:t>
        <a:bodyPr/>
        <a:lstStyle/>
        <a:p>
          <a:endParaRPr lang="zh-CN" altLang="en-US"/>
        </a:p>
      </dgm:t>
    </dgm:pt>
    <dgm:pt modelId="{09A0A86C-5312-4FE1-8634-829959DB2F43}" type="pres">
      <dgm:prSet presAssocID="{1C211E3A-DA3E-4A18-8B89-8AA1ECCFD4B6}" presName="composite" presStyleCnt="0"/>
      <dgm:spPr/>
    </dgm:pt>
    <dgm:pt modelId="{1415172A-5F23-4E3A-924C-F125665C5B79}" type="pres">
      <dgm:prSet presAssocID="{1C211E3A-DA3E-4A18-8B89-8AA1ECCFD4B6}" presName="ParentAccentShape" presStyleLbl="trBgShp" presStyleIdx="0" presStyleCnt="2" custScaleX="108280" custScaleY="146905"/>
      <dgm:spPr/>
    </dgm:pt>
    <dgm:pt modelId="{C3CB2C46-5570-4B65-B28C-5D2310719636}" type="pres">
      <dgm:prSet presAssocID="{1C211E3A-DA3E-4A18-8B89-8AA1ECCFD4B6}" presName="ParentText" presStyleLbl="revTx" presStyleIdx="0" presStyleCnt="2" custScaleX="134558" custScaleY="315141" custLinFactY="-512669" custLinFactNeighborX="706" custLinFactNeighborY="-600000">
        <dgm:presLayoutVars>
          <dgm:chMax val="1"/>
          <dgm:chPref val="1"/>
          <dgm:bulletEnabled val="1"/>
        </dgm:presLayoutVars>
      </dgm:prSet>
      <dgm:spPr/>
      <dgm:t>
        <a:bodyPr/>
        <a:lstStyle/>
        <a:p>
          <a:endParaRPr lang="zh-CN" altLang="en-US"/>
        </a:p>
      </dgm:t>
    </dgm:pt>
    <dgm:pt modelId="{AEBB8E7B-9978-4962-B0FC-FDA99AC4F617}" type="pres">
      <dgm:prSet presAssocID="{1C211E3A-DA3E-4A18-8B89-8AA1ECCFD4B6}" presName="ChildText" presStyleLbl="revTx" presStyleIdx="1" presStyleCnt="2" custScaleX="97597" custScaleY="200434" custLinFactNeighborX="6345" custLinFactNeighborY="12740">
        <dgm:presLayoutVars>
          <dgm:chMax val="0"/>
          <dgm:chPref val="0"/>
        </dgm:presLayoutVars>
      </dgm:prSet>
      <dgm:spPr/>
      <dgm:t>
        <a:bodyPr/>
        <a:lstStyle/>
        <a:p>
          <a:endParaRPr lang="zh-CN" altLang="en-US"/>
        </a:p>
      </dgm:t>
    </dgm:pt>
    <dgm:pt modelId="{F2B6B4EC-4BA2-420C-844F-5311AF59E8A0}" type="pres">
      <dgm:prSet presAssocID="{1C211E3A-DA3E-4A18-8B89-8AA1ECCFD4B6}" presName="ChildAccentShape" presStyleLbl="trBgShp" presStyleIdx="1" presStyleCnt="2" custScaleY="206285" custLinFactX="100000" custLinFactNeighborX="113355" custLinFactNeighborY="4389"/>
      <dgm:spPr/>
    </dgm:pt>
    <dgm:pt modelId="{94E6D69B-3C79-4A53-8908-3D0328957231}" type="pres">
      <dgm:prSet presAssocID="{1C211E3A-DA3E-4A18-8B89-8AA1ECCFD4B6}" presName="Image" presStyleLbl="alignImgPlace1" presStyleIdx="0" presStyleCnt="1" custScaleX="98447" custScaleY="136057" custLinFactNeighborX="6413" custLinFactNeighborY="16687"/>
      <dgm:spPr>
        <a:blipFill rotWithShape="1">
          <a:blip xmlns:r="http://schemas.openxmlformats.org/officeDocument/2006/relationships" r:embed="rId1"/>
          <a:stretch>
            <a:fillRect/>
          </a:stretch>
        </a:blipFill>
      </dgm:spPr>
    </dgm:pt>
  </dgm:ptLst>
  <dgm:cxnLst>
    <dgm:cxn modelId="{2AE9C05A-1D56-4094-B08B-921DC6F73186}" srcId="{1C211E3A-DA3E-4A18-8B89-8AA1ECCFD4B6}" destId="{40D87388-027A-464A-8E67-B74411C84267}" srcOrd="1" destOrd="0" parTransId="{31FCC99F-ADD7-46C7-A87F-4CD9474238AD}" sibTransId="{17816401-4E6C-403D-8E8C-B9FD16D7D44A}"/>
    <dgm:cxn modelId="{D5C730E7-6060-4155-BFC7-A008243F68CF}" type="presOf" srcId="{5B809E94-224A-4337-A66B-5E2D11D96EBE}" destId="{AEBB8E7B-9978-4962-B0FC-FDA99AC4F617}" srcOrd="0" destOrd="5" presId="urn:microsoft.com/office/officeart/2009/3/layout/SnapshotPictureList"/>
    <dgm:cxn modelId="{426EAA2B-3457-4205-B4CA-BB8717B58F74}" srcId="{1D5584C2-52B0-4ABD-AB06-03B7F198EA39}" destId="{1C211E3A-DA3E-4A18-8B89-8AA1ECCFD4B6}" srcOrd="0" destOrd="0" parTransId="{490F4F5F-786B-4CF1-A3F1-38CC3823D46D}" sibTransId="{FAD7EB18-D504-4A57-B46A-1229E3AB9263}"/>
    <dgm:cxn modelId="{4CFFF6FE-AEEB-4BE1-B809-B8610449A58C}" type="presOf" srcId="{9B585BFE-0887-45E9-BDD4-F452A90D64FA}" destId="{AEBB8E7B-9978-4962-B0FC-FDA99AC4F617}" srcOrd="0" destOrd="7" presId="urn:microsoft.com/office/officeart/2009/3/layout/SnapshotPictureList"/>
    <dgm:cxn modelId="{70249CFC-9EC2-4C3B-BF68-F562E8A44BB0}" type="presOf" srcId="{1D5584C2-52B0-4ABD-AB06-03B7F198EA39}" destId="{83F6FAE7-33BA-469E-8722-5ECC31705ACA}" srcOrd="0" destOrd="0" presId="urn:microsoft.com/office/officeart/2009/3/layout/SnapshotPictureList"/>
    <dgm:cxn modelId="{0E1D1D3C-1759-4613-A085-3D99E96F5DEA}" srcId="{1C211E3A-DA3E-4A18-8B89-8AA1ECCFD4B6}" destId="{9C69969E-A928-402D-AD2F-68B8A70F500C}" srcOrd="6" destOrd="0" parTransId="{28C51DAE-9A7A-4317-8627-FCE1F48704FA}" sibTransId="{5569041C-473C-4037-B729-BC0AFFE603A3}"/>
    <dgm:cxn modelId="{207FA6AC-0941-4FF6-A395-CFC1B1542982}" srcId="{1C211E3A-DA3E-4A18-8B89-8AA1ECCFD4B6}" destId="{C69875F3-797A-4E2E-BACC-2DFC8829378B}" srcOrd="3" destOrd="0" parTransId="{80185B63-13C3-49A1-9574-757BD6FD5AA0}" sibTransId="{A05E27C1-1E5B-4C4B-990B-8C6B9BECBCD3}"/>
    <dgm:cxn modelId="{2F6CE314-D091-492B-9094-89A7F36E08D1}" type="presOf" srcId="{DEFE017B-F909-45C1-8E40-AFC0819FD260}" destId="{AEBB8E7B-9978-4962-B0FC-FDA99AC4F617}" srcOrd="0" destOrd="2" presId="urn:microsoft.com/office/officeart/2009/3/layout/SnapshotPictureList"/>
    <dgm:cxn modelId="{ECA4DAAC-955E-4601-99FD-EEA231085688}" srcId="{1C211E3A-DA3E-4A18-8B89-8AA1ECCFD4B6}" destId="{BB2B6F49-DDE1-4FD0-B361-721457AA16F9}" srcOrd="0" destOrd="0" parTransId="{0DD1772D-CC18-44ED-9D47-E8EEA71AC7B7}" sibTransId="{850959DE-D1B0-44B2-A234-C488034E0ECF}"/>
    <dgm:cxn modelId="{45EBAA8B-8724-41FA-A181-8C7FBBB34E3B}" srcId="{1C211E3A-DA3E-4A18-8B89-8AA1ECCFD4B6}" destId="{DEFE017B-F909-45C1-8E40-AFC0819FD260}" srcOrd="2" destOrd="0" parTransId="{003FE659-2572-4371-B8EF-80DC80D9F2EE}" sibTransId="{39B9017D-246B-4331-9E3C-B148219BD427}"/>
    <dgm:cxn modelId="{EEFA6739-3953-43CA-B88F-E4C8F11F9651}" type="presOf" srcId="{0ADA2CE5-D388-43CA-93EE-BF0EAB9F2543}" destId="{AEBB8E7B-9978-4962-B0FC-FDA99AC4F617}" srcOrd="0" destOrd="8" presId="urn:microsoft.com/office/officeart/2009/3/layout/SnapshotPictureList"/>
    <dgm:cxn modelId="{499298C7-ED15-4CE7-ADD9-03F22AE9176E}" srcId="{1C211E3A-DA3E-4A18-8B89-8AA1ECCFD4B6}" destId="{9B585BFE-0887-45E9-BDD4-F452A90D64FA}" srcOrd="7" destOrd="0" parTransId="{7F9CA822-E315-436A-869A-62A20DFD08E9}" sibTransId="{949C8D18-AE42-4FE1-AB0F-585B87827B93}"/>
    <dgm:cxn modelId="{57F57089-B2F3-478A-A571-E63CFD8C76CB}" srcId="{1C211E3A-DA3E-4A18-8B89-8AA1ECCFD4B6}" destId="{CD04043A-4F1D-4497-94BD-5FD92338086A}" srcOrd="4" destOrd="0" parTransId="{70B98BD9-A610-4D60-A7D5-2E3191E9407C}" sibTransId="{16A1693B-A3C4-4AD8-A9FE-AF7051686A5D}"/>
    <dgm:cxn modelId="{B13C442F-1944-495B-81DC-DF769ED78DAC}" type="presOf" srcId="{9C69969E-A928-402D-AD2F-68B8A70F500C}" destId="{AEBB8E7B-9978-4962-B0FC-FDA99AC4F617}" srcOrd="0" destOrd="6" presId="urn:microsoft.com/office/officeart/2009/3/layout/SnapshotPictureList"/>
    <dgm:cxn modelId="{A4A0968A-50B7-4756-A92F-F91C20201BCD}" type="presOf" srcId="{40D87388-027A-464A-8E67-B74411C84267}" destId="{AEBB8E7B-9978-4962-B0FC-FDA99AC4F617}" srcOrd="0" destOrd="1" presId="urn:microsoft.com/office/officeart/2009/3/layout/SnapshotPictureList"/>
    <dgm:cxn modelId="{BEEF9DDD-F706-4580-8771-93FB47BAD7A4}" type="presOf" srcId="{CD04043A-4F1D-4497-94BD-5FD92338086A}" destId="{AEBB8E7B-9978-4962-B0FC-FDA99AC4F617}" srcOrd="0" destOrd="4" presId="urn:microsoft.com/office/officeart/2009/3/layout/SnapshotPictureList"/>
    <dgm:cxn modelId="{CB03AD8E-FC89-4247-A621-468F9F725D72}" srcId="{1C211E3A-DA3E-4A18-8B89-8AA1ECCFD4B6}" destId="{5B809E94-224A-4337-A66B-5E2D11D96EBE}" srcOrd="5" destOrd="0" parTransId="{6BCC4A65-81C1-49E3-9060-DD762E233819}" sibTransId="{3B0DD95A-B684-4BA4-BF74-092540FAC4FD}"/>
    <dgm:cxn modelId="{815D990B-6039-4E9F-A747-BAEB4CF6435D}" type="presOf" srcId="{1C211E3A-DA3E-4A18-8B89-8AA1ECCFD4B6}" destId="{C3CB2C46-5570-4B65-B28C-5D2310719636}" srcOrd="0" destOrd="0" presId="urn:microsoft.com/office/officeart/2009/3/layout/SnapshotPictureList"/>
    <dgm:cxn modelId="{92E58ADC-0524-4430-8997-361CFA7F8670}" srcId="{1C211E3A-DA3E-4A18-8B89-8AA1ECCFD4B6}" destId="{0ADA2CE5-D388-43CA-93EE-BF0EAB9F2543}" srcOrd="8" destOrd="0" parTransId="{8D516C06-15AF-4C38-9E29-0D54AC73B106}" sibTransId="{F444A684-6560-4BB4-B129-CF6F4EA4D095}"/>
    <dgm:cxn modelId="{5C9DC296-1ECC-43CA-942D-107C5019F0F3}" type="presOf" srcId="{BB2B6F49-DDE1-4FD0-B361-721457AA16F9}" destId="{AEBB8E7B-9978-4962-B0FC-FDA99AC4F617}" srcOrd="0" destOrd="0" presId="urn:microsoft.com/office/officeart/2009/3/layout/SnapshotPictureList"/>
    <dgm:cxn modelId="{F51845EE-2B09-4CC0-A2F7-A6BC7BD9F5B9}" type="presOf" srcId="{C69875F3-797A-4E2E-BACC-2DFC8829378B}" destId="{AEBB8E7B-9978-4962-B0FC-FDA99AC4F617}" srcOrd="0" destOrd="3" presId="urn:microsoft.com/office/officeart/2009/3/layout/SnapshotPictureList"/>
    <dgm:cxn modelId="{54F3B3DA-0545-4A17-A526-7CE9A972A148}" type="presParOf" srcId="{83F6FAE7-33BA-469E-8722-5ECC31705ACA}" destId="{09A0A86C-5312-4FE1-8634-829959DB2F43}" srcOrd="0" destOrd="0" presId="urn:microsoft.com/office/officeart/2009/3/layout/SnapshotPictureList"/>
    <dgm:cxn modelId="{AB91D853-8A8F-4FDB-9767-765410D19E83}" type="presParOf" srcId="{09A0A86C-5312-4FE1-8634-829959DB2F43}" destId="{1415172A-5F23-4E3A-924C-F125665C5B79}" srcOrd="0" destOrd="0" presId="urn:microsoft.com/office/officeart/2009/3/layout/SnapshotPictureList"/>
    <dgm:cxn modelId="{59F6990F-02E9-4272-8403-3FE4128DEA3C}" type="presParOf" srcId="{09A0A86C-5312-4FE1-8634-829959DB2F43}" destId="{C3CB2C46-5570-4B65-B28C-5D2310719636}" srcOrd="1" destOrd="0" presId="urn:microsoft.com/office/officeart/2009/3/layout/SnapshotPictureList"/>
    <dgm:cxn modelId="{F12304F0-BDB3-4EC9-A245-9FA215E90A18}" type="presParOf" srcId="{09A0A86C-5312-4FE1-8634-829959DB2F43}" destId="{AEBB8E7B-9978-4962-B0FC-FDA99AC4F617}" srcOrd="2" destOrd="0" presId="urn:microsoft.com/office/officeart/2009/3/layout/SnapshotPictureList"/>
    <dgm:cxn modelId="{7C35D68F-28C3-4BE3-A5B5-A5DD8E31000E}" type="presParOf" srcId="{09A0A86C-5312-4FE1-8634-829959DB2F43}" destId="{F2B6B4EC-4BA2-420C-844F-5311AF59E8A0}" srcOrd="3" destOrd="0" presId="urn:microsoft.com/office/officeart/2009/3/layout/SnapshotPictureList"/>
    <dgm:cxn modelId="{D1DF198B-D35E-4148-8ECE-372123CA6A13}" type="presParOf" srcId="{09A0A86C-5312-4FE1-8634-829959DB2F43}" destId="{94E6D69B-3C79-4A53-8908-3D0328957231}" srcOrd="4" destOrd="0" presId="urn:microsoft.com/office/officeart/2009/3/layout/SnapshotPictureLis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DC4FB18-B95D-44DF-AC74-055ED01C23E9}"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zh-TW" altLang="en-US"/>
        </a:p>
      </dgm:t>
    </dgm:pt>
    <dgm:pt modelId="{2C2BC2C8-E9B9-4374-8608-C8897C77DFE3}">
      <dgm:prSet phldrT="[文字]" custT="1"/>
      <dgm:spPr/>
      <dgm:t>
        <a:bodyPr/>
        <a:lstStyle/>
        <a:p>
          <a:pPr>
            <a:lnSpc>
              <a:spcPct val="90000"/>
            </a:lnSpc>
          </a:pPr>
          <a:r>
            <a:rPr lang="zh-TW" altLang="en-US" sz="3200" baseline="0" dirty="0">
              <a:solidFill>
                <a:srgbClr val="FF0000"/>
              </a:solidFill>
              <a:latin typeface="Arial Unicode MS" panose="020B0604020202020204" pitchFamily="34" charset="-120"/>
              <a:ea typeface="微軟正黑體" panose="020B0604030504040204" pitchFamily="34" charset="-120"/>
            </a:rPr>
            <a:t>使用</a:t>
          </a:r>
          <a:r>
            <a:rPr lang="en-US" altLang="zh-TW" sz="3200" baseline="0" dirty="0" err="1">
              <a:solidFill>
                <a:srgbClr val="FF0000"/>
              </a:solidFill>
              <a:latin typeface="Arial Unicode MS" panose="020B0604020202020204" pitchFamily="34" charset="-120"/>
              <a:ea typeface="微軟正黑體" panose="020B0604030504040204" pitchFamily="34" charset="-120"/>
            </a:rPr>
            <a:t>Tubifast</a:t>
          </a:r>
          <a:r>
            <a:rPr lang="zh-TW" altLang="en-US" sz="3200" baseline="0" dirty="0">
              <a:solidFill>
                <a:srgbClr val="FF0000"/>
              </a:solidFill>
              <a:latin typeface="Arial Unicode MS" panose="020B0604020202020204" pitchFamily="34" charset="-120"/>
              <a:ea typeface="微軟正黑體" panose="020B0604030504040204" pitchFamily="34" charset="-120"/>
            </a:rPr>
            <a:t>束套固定大範圍傷口</a:t>
          </a:r>
          <a:endParaRPr lang="zh-TW" altLang="en-US" sz="3200" baseline="0" dirty="0">
            <a:latin typeface="Arial Unicode MS" panose="020B0604020202020204" pitchFamily="34" charset="-120"/>
            <a:ea typeface="微軟正黑體" panose="020B0604030504040204" pitchFamily="34" charset="-120"/>
          </a:endParaRPr>
        </a:p>
      </dgm:t>
    </dgm:pt>
    <dgm:pt modelId="{D281D247-40CF-4C5E-9FDB-A1F6613869C1}" type="sibTrans" cxnId="{57777982-86DA-45EB-874B-27C01F49137A}">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9ED80F4D-2AA6-41D7-84D1-6807407F2C4F}" type="parTrans" cxnId="{57777982-86DA-45EB-874B-27C01F49137A}">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7E80F9F7-3BD0-407D-AF33-CA5EDE6415C6}">
      <dgm:prSet phldrT="[文字]" custT="1"/>
      <dgm:spPr/>
      <dgm:t>
        <a:bodyPr/>
        <a:lstStyle/>
        <a:p>
          <a:pPr algn="ctr"/>
          <a:r>
            <a:rPr lang="zh-TW" altLang="en-US" sz="3200" b="1" baseline="0" dirty="0">
              <a:solidFill>
                <a:srgbClr val="0000CC"/>
              </a:solidFill>
              <a:effectLst/>
              <a:latin typeface="Arial Unicode MS" panose="020B0604020202020204" pitchFamily="34" charset="-120"/>
              <a:ea typeface="微軟正黑體" panose="020B0604030504040204" pitchFamily="34" charset="-120"/>
            </a:rPr>
            <a:t>以束套固定傷口與包紮</a:t>
          </a:r>
        </a:p>
      </dgm:t>
    </dgm:pt>
    <dgm:pt modelId="{EE21551C-1A54-4386-89E4-504B631EEEF1}" type="sibTrans" cxnId="{0430987E-8631-4D69-83A1-B98A3BEAFB4B}">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2A604786-0D7D-45D1-91D2-8FAD65F3277C}" type="parTrans" cxnId="{0430987E-8631-4D69-83A1-B98A3BEAFB4B}">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527DB135-6580-4748-B7E9-2F8ABA2ED590}">
      <dgm:prSet custT="1"/>
      <dgm:spPr/>
      <dgm:t>
        <a:bodyPr/>
        <a:lstStyle/>
        <a:p>
          <a:pPr>
            <a:lnSpc>
              <a:spcPct val="90000"/>
            </a:lnSpc>
          </a:pPr>
          <a:r>
            <a:rPr lang="zh-TW" altLang="en-US" sz="3000" baseline="0" dirty="0">
              <a:solidFill>
                <a:srgbClr val="0000CC"/>
              </a:solidFill>
              <a:latin typeface="Arial Unicode MS" panose="020B0604020202020204" pitchFamily="34" charset="-120"/>
              <a:ea typeface="微軟正黑體" panose="020B0604030504040204" pitchFamily="34" charset="-120"/>
            </a:rPr>
            <a:t>不同尺寸不同顏色</a:t>
          </a:r>
        </a:p>
      </dgm:t>
    </dgm:pt>
    <dgm:pt modelId="{65AAB104-1CA1-47BF-B6D0-0C90F9036133}" type="parTrans" cxnId="{D8F7F6C0-11C9-461D-AD7E-250D65C21A92}">
      <dgm:prSet/>
      <dgm:spPr/>
      <dgm:t>
        <a:bodyPr/>
        <a:lstStyle/>
        <a:p>
          <a:endParaRPr lang="zh-TW" altLang="en-US"/>
        </a:p>
      </dgm:t>
    </dgm:pt>
    <dgm:pt modelId="{692FAE7C-DE66-4C1F-8E03-0BD700F28C2B}" type="sibTrans" cxnId="{D8F7F6C0-11C9-461D-AD7E-250D65C21A92}">
      <dgm:prSet/>
      <dgm:spPr/>
      <dgm:t>
        <a:bodyPr/>
        <a:lstStyle/>
        <a:p>
          <a:endParaRPr lang="zh-TW" altLang="en-US"/>
        </a:p>
      </dgm:t>
    </dgm:pt>
    <dgm:pt modelId="{45218D73-D73D-4F48-897A-1B16043AE5E1}">
      <dgm:prSet custT="1"/>
      <dgm:spPr/>
      <dgm:t>
        <a:bodyPr/>
        <a:lstStyle/>
        <a:p>
          <a:pPr>
            <a:lnSpc>
              <a:spcPct val="90000"/>
            </a:lnSpc>
          </a:pPr>
          <a:r>
            <a:rPr lang="zh-TW" altLang="en-US" sz="3000" baseline="0" dirty="0">
              <a:solidFill>
                <a:srgbClr val="0000CC"/>
              </a:solidFill>
              <a:latin typeface="Arial Unicode MS" panose="020B0604020202020204" pitchFamily="34" charset="-120"/>
              <a:ea typeface="微軟正黑體" panose="020B0604030504040204" pitchFamily="34" charset="-120"/>
            </a:rPr>
            <a:t>從小到大的尺寸：紅色→綠色→藍色→黃色→棕色→紫色</a:t>
          </a:r>
        </a:p>
      </dgm:t>
    </dgm:pt>
    <dgm:pt modelId="{31FDE6E9-5E37-4E6F-A2C4-4FF826B7B0A8}" type="parTrans" cxnId="{326A5497-07CE-4A35-B232-62E13DA9035C}">
      <dgm:prSet/>
      <dgm:spPr/>
      <dgm:t>
        <a:bodyPr/>
        <a:lstStyle/>
        <a:p>
          <a:endParaRPr lang="zh-TW" altLang="en-US"/>
        </a:p>
      </dgm:t>
    </dgm:pt>
    <dgm:pt modelId="{0BF9D553-9455-417A-8A79-B6CBFF04B5C8}" type="sibTrans" cxnId="{326A5497-07CE-4A35-B232-62E13DA9035C}">
      <dgm:prSet/>
      <dgm:spPr/>
      <dgm:t>
        <a:bodyPr/>
        <a:lstStyle/>
        <a:p>
          <a:endParaRPr lang="zh-TW" altLang="en-US"/>
        </a:p>
      </dgm:t>
    </dgm:pt>
    <dgm:pt modelId="{4105BAB1-C0CE-4FE9-966D-6B02A3282783}">
      <dgm:prSet custT="1"/>
      <dgm:spPr/>
      <dgm:t>
        <a:bodyPr/>
        <a:lstStyle/>
        <a:p>
          <a:pPr>
            <a:lnSpc>
              <a:spcPct val="90000"/>
            </a:lnSpc>
          </a:pPr>
          <a:r>
            <a:rPr lang="zh-TW" altLang="en-US" sz="3000" baseline="0" dirty="0">
              <a:solidFill>
                <a:srgbClr val="0000CC"/>
              </a:solidFill>
              <a:latin typeface="Arial Unicode MS" panose="020B0604020202020204" pitchFamily="34" charset="-120"/>
              <a:ea typeface="微軟正黑體" panose="020B0604030504040204" pitchFamily="34" charset="-120"/>
            </a:rPr>
            <a:t>選擇適當的顏色尺寸，依據需要固定傷口的部位剪適當的長度並裁剪</a:t>
          </a:r>
        </a:p>
      </dgm:t>
    </dgm:pt>
    <dgm:pt modelId="{0B41B508-9ACE-43FA-8E55-537C71A740AB}" type="parTrans" cxnId="{BC3E3568-912A-401F-9ABD-5C3367014983}">
      <dgm:prSet/>
      <dgm:spPr/>
      <dgm:t>
        <a:bodyPr/>
        <a:lstStyle/>
        <a:p>
          <a:endParaRPr lang="zh-TW" altLang="en-US"/>
        </a:p>
      </dgm:t>
    </dgm:pt>
    <dgm:pt modelId="{FF4C5786-DBED-4170-A657-21FF31F7E931}" type="sibTrans" cxnId="{BC3E3568-912A-401F-9ABD-5C3367014983}">
      <dgm:prSet/>
      <dgm:spPr/>
      <dgm:t>
        <a:bodyPr/>
        <a:lstStyle/>
        <a:p>
          <a:endParaRPr lang="zh-TW" altLang="en-US"/>
        </a:p>
      </dgm:t>
    </dgm:pt>
    <dgm:pt modelId="{D1AC796B-CF94-46D4-9CD4-5C4F34141DB4}" type="pres">
      <dgm:prSet presAssocID="{BDC4FB18-B95D-44DF-AC74-055ED01C23E9}" presName="Name0" presStyleCnt="0">
        <dgm:presLayoutVars>
          <dgm:chMax/>
          <dgm:chPref/>
          <dgm:dir/>
          <dgm:animLvl val="lvl"/>
        </dgm:presLayoutVars>
      </dgm:prSet>
      <dgm:spPr/>
      <dgm:t>
        <a:bodyPr/>
        <a:lstStyle/>
        <a:p>
          <a:endParaRPr lang="zh-CN" altLang="en-US"/>
        </a:p>
      </dgm:t>
    </dgm:pt>
    <dgm:pt modelId="{0D155025-7069-4766-AF0C-1E39C69395ED}" type="pres">
      <dgm:prSet presAssocID="{7E80F9F7-3BD0-407D-AF33-CA5EDE6415C6}" presName="composite" presStyleCnt="0"/>
      <dgm:spPr/>
    </dgm:pt>
    <dgm:pt modelId="{2EBEB705-40ED-49A8-981B-1FFA3AC2C650}" type="pres">
      <dgm:prSet presAssocID="{7E80F9F7-3BD0-407D-AF33-CA5EDE6415C6}" presName="ParentAccentShape" presStyleLbl="trBgShp" presStyleIdx="0" presStyleCnt="2" custScaleX="95230" custScaleY="119453" custLinFactNeighborX="-5571" custLinFactNeighborY="-6402"/>
      <dgm:spPr/>
    </dgm:pt>
    <dgm:pt modelId="{83A07D72-20F7-4C14-B994-1AF90F52EAA0}" type="pres">
      <dgm:prSet presAssocID="{7E80F9F7-3BD0-407D-AF33-CA5EDE6415C6}" presName="ParentText" presStyleLbl="revTx" presStyleIdx="0" presStyleCnt="2" custScaleX="97000" custScaleY="138290" custLinFactNeighborX="-2978" custLinFactNeighborY="27060">
        <dgm:presLayoutVars>
          <dgm:chMax val="1"/>
          <dgm:chPref val="1"/>
          <dgm:bulletEnabled val="1"/>
        </dgm:presLayoutVars>
      </dgm:prSet>
      <dgm:spPr/>
      <dgm:t>
        <a:bodyPr/>
        <a:lstStyle/>
        <a:p>
          <a:endParaRPr lang="zh-CN" altLang="en-US"/>
        </a:p>
      </dgm:t>
    </dgm:pt>
    <dgm:pt modelId="{C7974DF7-D585-46E6-88C6-DF505F84645B}" type="pres">
      <dgm:prSet presAssocID="{7E80F9F7-3BD0-407D-AF33-CA5EDE6415C6}" presName="ChildText" presStyleLbl="revTx" presStyleIdx="1" presStyleCnt="2" custScaleX="134204" custScaleY="160768" custLinFactNeighborX="-6199" custLinFactNeighborY="-116">
        <dgm:presLayoutVars>
          <dgm:chMax val="0"/>
          <dgm:chPref val="0"/>
        </dgm:presLayoutVars>
      </dgm:prSet>
      <dgm:spPr/>
      <dgm:t>
        <a:bodyPr/>
        <a:lstStyle/>
        <a:p>
          <a:endParaRPr lang="zh-CN" altLang="en-US"/>
        </a:p>
      </dgm:t>
    </dgm:pt>
    <dgm:pt modelId="{C0701D81-E22A-4DEB-9EAF-EF5B32A5F978}" type="pres">
      <dgm:prSet presAssocID="{7E80F9F7-3BD0-407D-AF33-CA5EDE6415C6}" presName="ChildAccentShape" presStyleLbl="trBgShp" presStyleIdx="1" presStyleCnt="2"/>
      <dgm:spPr/>
    </dgm:pt>
    <dgm:pt modelId="{4C008DC1-E643-4AAC-B081-B771915EF79C}" type="pres">
      <dgm:prSet presAssocID="{7E80F9F7-3BD0-407D-AF33-CA5EDE6415C6}" presName="Image" presStyleLbl="alignImgPlace1" presStyleIdx="0" presStyleCnt="1" custScaleX="91727" custScaleY="98450"/>
      <dgm:spPr>
        <a:blipFill rotWithShape="1">
          <a:blip xmlns:r="http://schemas.openxmlformats.org/officeDocument/2006/relationships" r:embed="rId1"/>
          <a:stretch>
            <a:fillRect/>
          </a:stretch>
        </a:blipFill>
      </dgm:spPr>
    </dgm:pt>
  </dgm:ptLst>
  <dgm:cxnLst>
    <dgm:cxn modelId="{D8F7F6C0-11C9-461D-AD7E-250D65C21A92}" srcId="{2C2BC2C8-E9B9-4374-8608-C8897C77DFE3}" destId="{527DB135-6580-4748-B7E9-2F8ABA2ED590}" srcOrd="0" destOrd="0" parTransId="{65AAB104-1CA1-47BF-B6D0-0C90F9036133}" sibTransId="{692FAE7C-DE66-4C1F-8E03-0BD700F28C2B}"/>
    <dgm:cxn modelId="{57777982-86DA-45EB-874B-27C01F49137A}" srcId="{7E80F9F7-3BD0-407D-AF33-CA5EDE6415C6}" destId="{2C2BC2C8-E9B9-4374-8608-C8897C77DFE3}" srcOrd="0" destOrd="0" parTransId="{9ED80F4D-2AA6-41D7-84D1-6807407F2C4F}" sibTransId="{D281D247-40CF-4C5E-9FDB-A1F6613869C1}"/>
    <dgm:cxn modelId="{0430987E-8631-4D69-83A1-B98A3BEAFB4B}" srcId="{BDC4FB18-B95D-44DF-AC74-055ED01C23E9}" destId="{7E80F9F7-3BD0-407D-AF33-CA5EDE6415C6}" srcOrd="0" destOrd="0" parTransId="{2A604786-0D7D-45D1-91D2-8FAD65F3277C}" sibTransId="{EE21551C-1A54-4386-89E4-504B631EEEF1}"/>
    <dgm:cxn modelId="{5D037A6A-84E6-4255-BF0F-8A429D959D86}" type="presOf" srcId="{4105BAB1-C0CE-4FE9-966D-6B02A3282783}" destId="{C7974DF7-D585-46E6-88C6-DF505F84645B}" srcOrd="0" destOrd="3" presId="urn:microsoft.com/office/officeart/2009/3/layout/SnapshotPictureList"/>
    <dgm:cxn modelId="{58B0D3F3-F589-4A68-B380-0EC340F2B5C1}" type="presOf" srcId="{7E80F9F7-3BD0-407D-AF33-CA5EDE6415C6}" destId="{83A07D72-20F7-4C14-B994-1AF90F52EAA0}" srcOrd="0" destOrd="0" presId="urn:microsoft.com/office/officeart/2009/3/layout/SnapshotPictureList"/>
    <dgm:cxn modelId="{BC3E3568-912A-401F-9ABD-5C3367014983}" srcId="{2C2BC2C8-E9B9-4374-8608-C8897C77DFE3}" destId="{4105BAB1-C0CE-4FE9-966D-6B02A3282783}" srcOrd="2" destOrd="0" parTransId="{0B41B508-9ACE-43FA-8E55-537C71A740AB}" sibTransId="{FF4C5786-DBED-4170-A657-21FF31F7E931}"/>
    <dgm:cxn modelId="{326A5497-07CE-4A35-B232-62E13DA9035C}" srcId="{2C2BC2C8-E9B9-4374-8608-C8897C77DFE3}" destId="{45218D73-D73D-4F48-897A-1B16043AE5E1}" srcOrd="1" destOrd="0" parTransId="{31FDE6E9-5E37-4E6F-A2C4-4FF826B7B0A8}" sibTransId="{0BF9D553-9455-417A-8A79-B6CBFF04B5C8}"/>
    <dgm:cxn modelId="{84F4C59A-7CCB-4FD9-B9FF-C3253C1A3A08}" type="presOf" srcId="{2C2BC2C8-E9B9-4374-8608-C8897C77DFE3}" destId="{C7974DF7-D585-46E6-88C6-DF505F84645B}" srcOrd="0" destOrd="0" presId="urn:microsoft.com/office/officeart/2009/3/layout/SnapshotPictureList"/>
    <dgm:cxn modelId="{B24E6662-31F9-4787-A831-15D30566E1A0}" type="presOf" srcId="{45218D73-D73D-4F48-897A-1B16043AE5E1}" destId="{C7974DF7-D585-46E6-88C6-DF505F84645B}" srcOrd="0" destOrd="2" presId="urn:microsoft.com/office/officeart/2009/3/layout/SnapshotPictureList"/>
    <dgm:cxn modelId="{07B4EF1D-F8BF-4F9C-94E5-3D0760A0918F}" type="presOf" srcId="{BDC4FB18-B95D-44DF-AC74-055ED01C23E9}" destId="{D1AC796B-CF94-46D4-9CD4-5C4F34141DB4}" srcOrd="0" destOrd="0" presId="urn:microsoft.com/office/officeart/2009/3/layout/SnapshotPictureList"/>
    <dgm:cxn modelId="{B34090B0-4480-40DD-A31E-9FAFA3E5BF22}" type="presOf" srcId="{527DB135-6580-4748-B7E9-2F8ABA2ED590}" destId="{C7974DF7-D585-46E6-88C6-DF505F84645B}" srcOrd="0" destOrd="1" presId="urn:microsoft.com/office/officeart/2009/3/layout/SnapshotPictureList"/>
    <dgm:cxn modelId="{9A733426-B060-47F4-B27B-CF1D67498B7A}" type="presParOf" srcId="{D1AC796B-CF94-46D4-9CD4-5C4F34141DB4}" destId="{0D155025-7069-4766-AF0C-1E39C69395ED}" srcOrd="0" destOrd="0" presId="urn:microsoft.com/office/officeart/2009/3/layout/SnapshotPictureList"/>
    <dgm:cxn modelId="{DD7702E4-A746-4F41-9A46-2553EB139B32}" type="presParOf" srcId="{0D155025-7069-4766-AF0C-1E39C69395ED}" destId="{2EBEB705-40ED-49A8-981B-1FFA3AC2C650}" srcOrd="0" destOrd="0" presId="urn:microsoft.com/office/officeart/2009/3/layout/SnapshotPictureList"/>
    <dgm:cxn modelId="{9776BFDC-4B9D-4A70-A95E-9D35A99B6E1D}" type="presParOf" srcId="{0D155025-7069-4766-AF0C-1E39C69395ED}" destId="{83A07D72-20F7-4C14-B994-1AF90F52EAA0}" srcOrd="1" destOrd="0" presId="urn:microsoft.com/office/officeart/2009/3/layout/SnapshotPictureList"/>
    <dgm:cxn modelId="{A4306B09-B35D-49B4-BD97-983838C4695C}" type="presParOf" srcId="{0D155025-7069-4766-AF0C-1E39C69395ED}" destId="{C7974DF7-D585-46E6-88C6-DF505F84645B}" srcOrd="2" destOrd="0" presId="urn:microsoft.com/office/officeart/2009/3/layout/SnapshotPictureList"/>
    <dgm:cxn modelId="{B19569E7-CAC5-4031-A9A2-A775E2B05469}" type="presParOf" srcId="{0D155025-7069-4766-AF0C-1E39C69395ED}" destId="{C0701D81-E22A-4DEB-9EAF-EF5B32A5F978}" srcOrd="3" destOrd="0" presId="urn:microsoft.com/office/officeart/2009/3/layout/SnapshotPictureList"/>
    <dgm:cxn modelId="{D74B1A45-63DF-4B86-85A4-015A8D2D24F9}" type="presParOf" srcId="{0D155025-7069-4766-AF0C-1E39C69395ED}" destId="{4C008DC1-E643-4AAC-B081-B771915EF79C}" srcOrd="4" destOrd="0" presId="urn:microsoft.com/office/officeart/2009/3/layout/SnapshotPictureLis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7315327-41AC-453F-9D2E-D1E7B5B854A9}" type="doc">
      <dgm:prSet loTypeId="urn:microsoft.com/office/officeart/2011/layout/Picture Frame#3" loCatId="picture" qsTypeId="urn:microsoft.com/office/officeart/2005/8/quickstyle/simple1" qsCatId="simple" csTypeId="urn:microsoft.com/office/officeart/2005/8/colors/accent1_2" csCatId="accent1" phldr="1"/>
      <dgm:spPr/>
      <dgm:t>
        <a:bodyPr/>
        <a:lstStyle/>
        <a:p>
          <a:endParaRPr lang="zh-TW" altLang="en-US"/>
        </a:p>
      </dgm:t>
    </dgm:pt>
    <dgm:pt modelId="{A9286AD7-D569-4C45-9B7E-E9514A754874}">
      <dgm:prSet phldrT="[文字]" custT="1"/>
      <dgm:spPr/>
      <dgm:t>
        <a:bodyPr anchor="ctr"/>
        <a:lstStyle/>
        <a:p>
          <a:r>
            <a:rPr lang="zh-TW" altLang="en-US" sz="2400" baseline="0" dirty="0">
              <a:solidFill>
                <a:srgbClr val="0000CC"/>
              </a:solidFill>
              <a:ea typeface="微軟正黑體" panose="020B0604030504040204" pitchFamily="34" charset="-120"/>
            </a:rPr>
            <a:t>臀部及腰部傷口</a:t>
          </a:r>
        </a:p>
      </dgm:t>
    </dgm:pt>
    <dgm:pt modelId="{5DA50467-7F7C-4161-8F97-C120EE017DF1}" type="parTrans" cxnId="{2CE60325-118D-4277-8DA4-113CFF54D4B5}">
      <dgm:prSet/>
      <dgm:spPr/>
      <dgm:t>
        <a:bodyPr/>
        <a:lstStyle/>
        <a:p>
          <a:endParaRPr lang="zh-TW" altLang="en-US" sz="2400" baseline="0">
            <a:solidFill>
              <a:srgbClr val="0000CC"/>
            </a:solidFill>
            <a:latin typeface="微軟正黑體" panose="020B0604030504040204" pitchFamily="34" charset="-120"/>
            <a:ea typeface="微軟正黑體" panose="020B0604030504040204" pitchFamily="34" charset="-120"/>
          </a:endParaRPr>
        </a:p>
      </dgm:t>
    </dgm:pt>
    <dgm:pt modelId="{B80F284E-5380-4A27-803D-CF7B6A07A8A0}" type="sibTrans" cxnId="{2CE60325-118D-4277-8DA4-113CFF54D4B5}">
      <dgm:prSet/>
      <dgm:spPr/>
      <dgm:t>
        <a:bodyPr/>
        <a:lstStyle/>
        <a:p>
          <a:endParaRPr lang="zh-TW" altLang="en-US" sz="2400" baseline="0">
            <a:solidFill>
              <a:srgbClr val="0000CC"/>
            </a:solidFill>
            <a:latin typeface="微軟正黑體" panose="020B0604030504040204" pitchFamily="34" charset="-120"/>
            <a:ea typeface="微軟正黑體" panose="020B0604030504040204" pitchFamily="34" charset="-120"/>
          </a:endParaRPr>
        </a:p>
      </dgm:t>
    </dgm:pt>
    <dgm:pt modelId="{06A809DE-EAB0-41CC-9072-6F944EA0ECEB}">
      <dgm:prSet phldrT="[文字]" custT="1"/>
      <dgm:spPr/>
      <dgm:t>
        <a:bodyPr anchor="ctr"/>
        <a:lstStyle/>
        <a:p>
          <a:r>
            <a:rPr lang="zh-TW" altLang="en-US" sz="2400" baseline="0" dirty="0">
              <a:solidFill>
                <a:srgbClr val="0000CC"/>
              </a:solidFill>
              <a:ea typeface="微軟正黑體" panose="020B0604030504040204" pitchFamily="34" charset="-120"/>
            </a:rPr>
            <a:t>胸部傷口剪成小背心</a:t>
          </a:r>
        </a:p>
      </dgm:t>
    </dgm:pt>
    <dgm:pt modelId="{34332D7C-89C3-4D10-9088-E72595D980B5}" type="parTrans" cxnId="{41C66221-77F5-4F93-BB20-6371CFCA0434}">
      <dgm:prSet/>
      <dgm:spPr/>
      <dgm:t>
        <a:bodyPr/>
        <a:lstStyle/>
        <a:p>
          <a:endParaRPr lang="zh-TW" altLang="en-US" sz="2400" baseline="0">
            <a:solidFill>
              <a:srgbClr val="0000CC"/>
            </a:solidFill>
            <a:latin typeface="微軟正黑體" panose="020B0604030504040204" pitchFamily="34" charset="-120"/>
            <a:ea typeface="微軟正黑體" panose="020B0604030504040204" pitchFamily="34" charset="-120"/>
          </a:endParaRPr>
        </a:p>
      </dgm:t>
    </dgm:pt>
    <dgm:pt modelId="{1CA1CF70-ACFE-49A1-9856-D2E1D9E3A27B}" type="sibTrans" cxnId="{41C66221-77F5-4F93-BB20-6371CFCA0434}">
      <dgm:prSet/>
      <dgm:spPr/>
      <dgm:t>
        <a:bodyPr/>
        <a:lstStyle/>
        <a:p>
          <a:endParaRPr lang="zh-TW" altLang="en-US" sz="2400" baseline="0">
            <a:solidFill>
              <a:srgbClr val="0000CC"/>
            </a:solidFill>
            <a:latin typeface="微軟正黑體" panose="020B0604030504040204" pitchFamily="34" charset="-120"/>
            <a:ea typeface="微軟正黑體" panose="020B0604030504040204" pitchFamily="34" charset="-120"/>
          </a:endParaRPr>
        </a:p>
      </dgm:t>
    </dgm:pt>
    <dgm:pt modelId="{8774521C-EF77-4A31-AE61-9CC04FB6E874}">
      <dgm:prSet phldrT="[文字]" custT="1"/>
      <dgm:spPr/>
      <dgm:t>
        <a:bodyPr anchor="ctr"/>
        <a:lstStyle/>
        <a:p>
          <a:r>
            <a:rPr lang="zh-TW" altLang="en-US" sz="2400" baseline="0" dirty="0">
              <a:solidFill>
                <a:srgbClr val="0000CC"/>
              </a:solidFill>
              <a:ea typeface="微軟正黑體" panose="020B0604030504040204" pitchFamily="34" charset="-120"/>
            </a:rPr>
            <a:t>胸部傷口剪成比基尼</a:t>
          </a:r>
        </a:p>
      </dgm:t>
    </dgm:pt>
    <dgm:pt modelId="{4662F4BB-409A-45F6-B637-2312DC8E56DB}" type="parTrans" cxnId="{0CF314E2-6250-4192-A8F3-175B41D67C48}">
      <dgm:prSet/>
      <dgm:spPr/>
      <dgm:t>
        <a:bodyPr/>
        <a:lstStyle/>
        <a:p>
          <a:endParaRPr lang="zh-TW" altLang="en-US" sz="2400" baseline="0">
            <a:solidFill>
              <a:srgbClr val="0000CC"/>
            </a:solidFill>
            <a:latin typeface="微軟正黑體" panose="020B0604030504040204" pitchFamily="34" charset="-120"/>
            <a:ea typeface="微軟正黑體" panose="020B0604030504040204" pitchFamily="34" charset="-120"/>
          </a:endParaRPr>
        </a:p>
      </dgm:t>
    </dgm:pt>
    <dgm:pt modelId="{182C8874-F08D-4003-A4C8-FA6EF3E0971D}" type="sibTrans" cxnId="{0CF314E2-6250-4192-A8F3-175B41D67C48}">
      <dgm:prSet/>
      <dgm:spPr/>
      <dgm:t>
        <a:bodyPr/>
        <a:lstStyle/>
        <a:p>
          <a:endParaRPr lang="zh-TW" altLang="en-US" sz="2400" baseline="0">
            <a:solidFill>
              <a:srgbClr val="0000CC"/>
            </a:solidFill>
            <a:latin typeface="微軟正黑體" panose="020B0604030504040204" pitchFamily="34" charset="-120"/>
            <a:ea typeface="微軟正黑體" panose="020B0604030504040204" pitchFamily="34" charset="-120"/>
          </a:endParaRPr>
        </a:p>
      </dgm:t>
    </dgm:pt>
    <dgm:pt modelId="{7371F71E-928E-49B4-913A-EFDF22DD62E2}">
      <dgm:prSet custT="1"/>
      <dgm:spPr/>
      <dgm:t>
        <a:bodyPr/>
        <a:lstStyle/>
        <a:p>
          <a:r>
            <a:rPr lang="zh-TW" altLang="en-US" sz="2400" baseline="0" dirty="0">
              <a:solidFill>
                <a:srgbClr val="0000CC"/>
              </a:solidFill>
              <a:ea typeface="微軟正黑體" panose="020B0604030504040204" pitchFamily="34" charset="-120"/>
            </a:rPr>
            <a:t>四肢傷口</a:t>
          </a:r>
        </a:p>
      </dgm:t>
    </dgm:pt>
    <dgm:pt modelId="{3C980EB8-54B8-4A82-9D59-AD813EEB03AD}" type="parTrans" cxnId="{DA92C48A-6FBD-4030-A9A7-3E35AA74A61C}">
      <dgm:prSet/>
      <dgm:spPr/>
      <dgm:t>
        <a:bodyPr/>
        <a:lstStyle/>
        <a:p>
          <a:endParaRPr lang="zh-TW" altLang="en-US"/>
        </a:p>
      </dgm:t>
    </dgm:pt>
    <dgm:pt modelId="{190E5B51-0B04-4300-B7B7-45C700111706}" type="sibTrans" cxnId="{DA92C48A-6FBD-4030-A9A7-3E35AA74A61C}">
      <dgm:prSet/>
      <dgm:spPr/>
      <dgm:t>
        <a:bodyPr/>
        <a:lstStyle/>
        <a:p>
          <a:endParaRPr lang="zh-TW" altLang="en-US"/>
        </a:p>
      </dgm:t>
    </dgm:pt>
    <dgm:pt modelId="{35147F9F-11FE-4DF1-ABC5-CB4F2F8B8CF5}" type="pres">
      <dgm:prSet presAssocID="{A7315327-41AC-453F-9D2E-D1E7B5B854A9}" presName="Name0" presStyleCnt="0">
        <dgm:presLayoutVars>
          <dgm:chMax/>
          <dgm:chPref/>
          <dgm:dir/>
        </dgm:presLayoutVars>
      </dgm:prSet>
      <dgm:spPr/>
      <dgm:t>
        <a:bodyPr/>
        <a:lstStyle/>
        <a:p>
          <a:endParaRPr lang="zh-CN" altLang="en-US"/>
        </a:p>
      </dgm:t>
    </dgm:pt>
    <dgm:pt modelId="{DF8E92DE-05E5-4A8E-8966-DC509C89C052}" type="pres">
      <dgm:prSet presAssocID="{A9286AD7-D569-4C45-9B7E-E9514A754874}" presName="composite" presStyleCnt="0"/>
      <dgm:spPr/>
    </dgm:pt>
    <dgm:pt modelId="{43BADF54-6237-42F9-BE28-5D55BD7F3403}" type="pres">
      <dgm:prSet presAssocID="{A9286AD7-D569-4C45-9B7E-E9514A754874}" presName="ParentText" presStyleLbl="revTx" presStyleIdx="0" presStyleCnt="4">
        <dgm:presLayoutVars>
          <dgm:chMax val="0"/>
          <dgm:chPref val="0"/>
          <dgm:bulletEnabled val="1"/>
        </dgm:presLayoutVars>
      </dgm:prSet>
      <dgm:spPr/>
      <dgm:t>
        <a:bodyPr/>
        <a:lstStyle/>
        <a:p>
          <a:endParaRPr lang="zh-CN" altLang="en-US"/>
        </a:p>
      </dgm:t>
    </dgm:pt>
    <dgm:pt modelId="{1F3C08BE-F880-41B6-9A03-1A849BAB8769}" type="pres">
      <dgm:prSet presAssocID="{A9286AD7-D569-4C45-9B7E-E9514A754874}" presName="Accent1" presStyleLbl="parChTrans1D1" presStyleIdx="0" presStyleCnt="4"/>
      <dgm:spPr/>
    </dgm:pt>
    <dgm:pt modelId="{F7B804F4-3E5B-48EB-BDA7-E4071D4E5DDB}" type="pres">
      <dgm:prSet presAssocID="{A9286AD7-D569-4C45-9B7E-E9514A754874}" presName="Image" presStyleLbl="alignImgPlace1" presStyleIdx="0" presStyleCnt="4"/>
      <dgm:spPr>
        <a:blipFill rotWithShape="1">
          <a:blip xmlns:r="http://schemas.openxmlformats.org/officeDocument/2006/relationships" r:embed="rId1"/>
          <a:stretch>
            <a:fillRect/>
          </a:stretch>
        </a:blipFill>
      </dgm:spPr>
    </dgm:pt>
    <dgm:pt modelId="{413BF420-3CDB-4F6B-84F1-3204FA77F3DD}" type="pres">
      <dgm:prSet presAssocID="{B80F284E-5380-4A27-803D-CF7B6A07A8A0}" presName="sibTrans" presStyleCnt="0"/>
      <dgm:spPr/>
    </dgm:pt>
    <dgm:pt modelId="{00595466-6B97-48C5-9333-8C224D6528A4}" type="pres">
      <dgm:prSet presAssocID="{06A809DE-EAB0-41CC-9072-6F944EA0ECEB}" presName="composite" presStyleCnt="0"/>
      <dgm:spPr/>
    </dgm:pt>
    <dgm:pt modelId="{162A938C-2C25-4CFD-9733-2F1CC4F5DAF5}" type="pres">
      <dgm:prSet presAssocID="{06A809DE-EAB0-41CC-9072-6F944EA0ECEB}" presName="ParentText" presStyleLbl="revTx" presStyleIdx="1" presStyleCnt="4">
        <dgm:presLayoutVars>
          <dgm:chMax val="0"/>
          <dgm:chPref val="0"/>
          <dgm:bulletEnabled val="1"/>
        </dgm:presLayoutVars>
      </dgm:prSet>
      <dgm:spPr/>
      <dgm:t>
        <a:bodyPr/>
        <a:lstStyle/>
        <a:p>
          <a:endParaRPr lang="zh-CN" altLang="en-US"/>
        </a:p>
      </dgm:t>
    </dgm:pt>
    <dgm:pt modelId="{C17C517D-DC15-488B-98D6-81D73FBED6F7}" type="pres">
      <dgm:prSet presAssocID="{06A809DE-EAB0-41CC-9072-6F944EA0ECEB}" presName="Accent1" presStyleLbl="parChTrans1D1" presStyleIdx="1" presStyleCnt="4"/>
      <dgm:spPr/>
    </dgm:pt>
    <dgm:pt modelId="{0FAAB227-7145-4B28-9220-35389D7FF97B}" type="pres">
      <dgm:prSet presAssocID="{06A809DE-EAB0-41CC-9072-6F944EA0ECEB}" presName="Image" presStyleLbl="alignImgPlace1" presStyleIdx="1" presStyleCnt="4"/>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pt>
    <dgm:pt modelId="{B8CFCC2B-4845-4B01-B11C-50982DC288C0}" type="pres">
      <dgm:prSet presAssocID="{1CA1CF70-ACFE-49A1-9856-D2E1D9E3A27B}" presName="sibTrans" presStyleCnt="0"/>
      <dgm:spPr/>
    </dgm:pt>
    <dgm:pt modelId="{74132CA0-DAC0-4C2E-8367-2C755C015155}" type="pres">
      <dgm:prSet presAssocID="{8774521C-EF77-4A31-AE61-9CC04FB6E874}" presName="composite" presStyleCnt="0"/>
      <dgm:spPr/>
    </dgm:pt>
    <dgm:pt modelId="{22F93E12-E047-46B0-AE03-DB918BD31E0C}" type="pres">
      <dgm:prSet presAssocID="{8774521C-EF77-4A31-AE61-9CC04FB6E874}" presName="ParentText" presStyleLbl="revTx" presStyleIdx="2" presStyleCnt="4" custLinFactNeighborX="-380" custLinFactNeighborY="-37018">
        <dgm:presLayoutVars>
          <dgm:chMax val="0"/>
          <dgm:chPref val="0"/>
          <dgm:bulletEnabled val="1"/>
        </dgm:presLayoutVars>
      </dgm:prSet>
      <dgm:spPr/>
      <dgm:t>
        <a:bodyPr/>
        <a:lstStyle/>
        <a:p>
          <a:endParaRPr lang="zh-CN" altLang="en-US"/>
        </a:p>
      </dgm:t>
    </dgm:pt>
    <dgm:pt modelId="{980D8FA2-D890-44DE-9DDD-969EE9279FFF}" type="pres">
      <dgm:prSet presAssocID="{8774521C-EF77-4A31-AE61-9CC04FB6E874}" presName="Accent1" presStyleLbl="parChTrans1D1" presStyleIdx="2" presStyleCnt="4" custLinFactNeighborX="-380" custLinFactNeighborY="-6088"/>
      <dgm:spPr/>
    </dgm:pt>
    <dgm:pt modelId="{679B6986-CA6D-47FF-9085-6D0DBA833DB5}" type="pres">
      <dgm:prSet presAssocID="{8774521C-EF77-4A31-AE61-9CC04FB6E874}" presName="Image" presStyleLbl="alignImgPlace1" presStyleIdx="2" presStyleCnt="4" custLinFactNeighborX="-380" custLinFactNeighborY="-6334"/>
      <dgm:spPr>
        <a:blipFill rotWithShape="1">
          <a:blip xmlns:r="http://schemas.openxmlformats.org/officeDocument/2006/relationships" r:embed="rId3"/>
          <a:stretch>
            <a:fillRect/>
          </a:stretch>
        </a:blipFill>
      </dgm:spPr>
    </dgm:pt>
    <dgm:pt modelId="{4C0FF2CF-9DB2-4764-A7BD-4A70B779F5C4}" type="pres">
      <dgm:prSet presAssocID="{182C8874-F08D-4003-A4C8-FA6EF3E0971D}" presName="sibTrans" presStyleCnt="0"/>
      <dgm:spPr/>
    </dgm:pt>
    <dgm:pt modelId="{4866D3E7-493C-4E75-95EB-B807767AAD3C}" type="pres">
      <dgm:prSet presAssocID="{7371F71E-928E-49B4-913A-EFDF22DD62E2}" presName="composite" presStyleCnt="0"/>
      <dgm:spPr/>
    </dgm:pt>
    <dgm:pt modelId="{AF4C930A-5BDF-4272-83FD-41E7B8C72AB0}" type="pres">
      <dgm:prSet presAssocID="{7371F71E-928E-49B4-913A-EFDF22DD62E2}" presName="ParentText" presStyleLbl="revTx" presStyleIdx="3" presStyleCnt="4" custLinFactNeighborX="-380" custLinFactNeighborY="-37018">
        <dgm:presLayoutVars>
          <dgm:chMax val="0"/>
          <dgm:chPref val="0"/>
          <dgm:bulletEnabled val="1"/>
        </dgm:presLayoutVars>
      </dgm:prSet>
      <dgm:spPr/>
      <dgm:t>
        <a:bodyPr/>
        <a:lstStyle/>
        <a:p>
          <a:endParaRPr lang="zh-CN" altLang="en-US"/>
        </a:p>
      </dgm:t>
    </dgm:pt>
    <dgm:pt modelId="{8A3D88A7-E1F6-4E78-BE97-6DA7CD46B777}" type="pres">
      <dgm:prSet presAssocID="{7371F71E-928E-49B4-913A-EFDF22DD62E2}" presName="Accent1" presStyleLbl="parChTrans1D1" presStyleIdx="3" presStyleCnt="4" custLinFactNeighborX="-380" custLinFactNeighborY="-6088"/>
      <dgm:spPr/>
    </dgm:pt>
    <dgm:pt modelId="{3DBFB066-00B4-4178-AB71-AEB077E21B31}" type="pres">
      <dgm:prSet presAssocID="{7371F71E-928E-49B4-913A-EFDF22DD62E2}" presName="Image" presStyleLbl="alignImgPlace1" presStyleIdx="3" presStyleCnt="4" custLinFactNeighborX="-380" custLinFactNeighborY="-6334"/>
      <dgm:spPr>
        <a:blipFill rotWithShape="1">
          <a:blip xmlns:r="http://schemas.openxmlformats.org/officeDocument/2006/relationships" r:embed="rId4"/>
          <a:stretch>
            <a:fillRect/>
          </a:stretch>
        </a:blipFill>
      </dgm:spPr>
    </dgm:pt>
  </dgm:ptLst>
  <dgm:cxnLst>
    <dgm:cxn modelId="{79391B3F-28EA-45FA-9AD1-D537C623D3D6}" type="presOf" srcId="{7371F71E-928E-49B4-913A-EFDF22DD62E2}" destId="{AF4C930A-5BDF-4272-83FD-41E7B8C72AB0}" srcOrd="0" destOrd="0" presId="urn:microsoft.com/office/officeart/2011/layout/Picture Frame#3"/>
    <dgm:cxn modelId="{DA92C48A-6FBD-4030-A9A7-3E35AA74A61C}" srcId="{A7315327-41AC-453F-9D2E-D1E7B5B854A9}" destId="{7371F71E-928E-49B4-913A-EFDF22DD62E2}" srcOrd="3" destOrd="0" parTransId="{3C980EB8-54B8-4A82-9D59-AD813EEB03AD}" sibTransId="{190E5B51-0B04-4300-B7B7-45C700111706}"/>
    <dgm:cxn modelId="{E19C519C-4DC6-42F8-A9B7-9B45D8BA3956}" type="presOf" srcId="{8774521C-EF77-4A31-AE61-9CC04FB6E874}" destId="{22F93E12-E047-46B0-AE03-DB918BD31E0C}" srcOrd="0" destOrd="0" presId="urn:microsoft.com/office/officeart/2011/layout/Picture Frame#3"/>
    <dgm:cxn modelId="{41C66221-77F5-4F93-BB20-6371CFCA0434}" srcId="{A7315327-41AC-453F-9D2E-D1E7B5B854A9}" destId="{06A809DE-EAB0-41CC-9072-6F944EA0ECEB}" srcOrd="1" destOrd="0" parTransId="{34332D7C-89C3-4D10-9088-E72595D980B5}" sibTransId="{1CA1CF70-ACFE-49A1-9856-D2E1D9E3A27B}"/>
    <dgm:cxn modelId="{10DCDBB8-B371-4298-AD11-615B8A6C053B}" type="presOf" srcId="{A7315327-41AC-453F-9D2E-D1E7B5B854A9}" destId="{35147F9F-11FE-4DF1-ABC5-CB4F2F8B8CF5}" srcOrd="0" destOrd="0" presId="urn:microsoft.com/office/officeart/2011/layout/Picture Frame#3"/>
    <dgm:cxn modelId="{0CF314E2-6250-4192-A8F3-175B41D67C48}" srcId="{A7315327-41AC-453F-9D2E-D1E7B5B854A9}" destId="{8774521C-EF77-4A31-AE61-9CC04FB6E874}" srcOrd="2" destOrd="0" parTransId="{4662F4BB-409A-45F6-B637-2312DC8E56DB}" sibTransId="{182C8874-F08D-4003-A4C8-FA6EF3E0971D}"/>
    <dgm:cxn modelId="{7EA0CBA8-6116-44F4-AA4C-E5887B8E13C7}" type="presOf" srcId="{A9286AD7-D569-4C45-9B7E-E9514A754874}" destId="{43BADF54-6237-42F9-BE28-5D55BD7F3403}" srcOrd="0" destOrd="0" presId="urn:microsoft.com/office/officeart/2011/layout/Picture Frame#3"/>
    <dgm:cxn modelId="{2CE60325-118D-4277-8DA4-113CFF54D4B5}" srcId="{A7315327-41AC-453F-9D2E-D1E7B5B854A9}" destId="{A9286AD7-D569-4C45-9B7E-E9514A754874}" srcOrd="0" destOrd="0" parTransId="{5DA50467-7F7C-4161-8F97-C120EE017DF1}" sibTransId="{B80F284E-5380-4A27-803D-CF7B6A07A8A0}"/>
    <dgm:cxn modelId="{72691C9E-9D77-4A5C-AB1C-2B5EB1E63F73}" type="presOf" srcId="{06A809DE-EAB0-41CC-9072-6F944EA0ECEB}" destId="{162A938C-2C25-4CFD-9733-2F1CC4F5DAF5}" srcOrd="0" destOrd="0" presId="urn:microsoft.com/office/officeart/2011/layout/Picture Frame#3"/>
    <dgm:cxn modelId="{103638CB-15AD-42A6-B502-CB53A8343D7C}" type="presParOf" srcId="{35147F9F-11FE-4DF1-ABC5-CB4F2F8B8CF5}" destId="{DF8E92DE-05E5-4A8E-8966-DC509C89C052}" srcOrd="0" destOrd="0" presId="urn:microsoft.com/office/officeart/2011/layout/Picture Frame#3"/>
    <dgm:cxn modelId="{635C0242-C594-4311-965B-4BE705AEE3AC}" type="presParOf" srcId="{DF8E92DE-05E5-4A8E-8966-DC509C89C052}" destId="{43BADF54-6237-42F9-BE28-5D55BD7F3403}" srcOrd="0" destOrd="0" presId="urn:microsoft.com/office/officeart/2011/layout/Picture Frame#3"/>
    <dgm:cxn modelId="{73068871-78B4-49FD-8124-7D657F6785FD}" type="presParOf" srcId="{DF8E92DE-05E5-4A8E-8966-DC509C89C052}" destId="{1F3C08BE-F880-41B6-9A03-1A849BAB8769}" srcOrd="1" destOrd="0" presId="urn:microsoft.com/office/officeart/2011/layout/Picture Frame#3"/>
    <dgm:cxn modelId="{CF02DEC3-49DE-4242-A177-F90892E8D590}" type="presParOf" srcId="{DF8E92DE-05E5-4A8E-8966-DC509C89C052}" destId="{F7B804F4-3E5B-48EB-BDA7-E4071D4E5DDB}" srcOrd="2" destOrd="0" presId="urn:microsoft.com/office/officeart/2011/layout/Picture Frame#3"/>
    <dgm:cxn modelId="{CFC3D4A9-F732-46B1-9DAD-DFA91510983D}" type="presParOf" srcId="{35147F9F-11FE-4DF1-ABC5-CB4F2F8B8CF5}" destId="{413BF420-3CDB-4F6B-84F1-3204FA77F3DD}" srcOrd="1" destOrd="0" presId="urn:microsoft.com/office/officeart/2011/layout/Picture Frame#3"/>
    <dgm:cxn modelId="{4FD3EA4A-81AE-4367-AF84-4A76237B07EB}" type="presParOf" srcId="{35147F9F-11FE-4DF1-ABC5-CB4F2F8B8CF5}" destId="{00595466-6B97-48C5-9333-8C224D6528A4}" srcOrd="2" destOrd="0" presId="urn:microsoft.com/office/officeart/2011/layout/Picture Frame#3"/>
    <dgm:cxn modelId="{412E83D9-CACB-4D34-BB95-D3004BCCDA60}" type="presParOf" srcId="{00595466-6B97-48C5-9333-8C224D6528A4}" destId="{162A938C-2C25-4CFD-9733-2F1CC4F5DAF5}" srcOrd="0" destOrd="0" presId="urn:microsoft.com/office/officeart/2011/layout/Picture Frame#3"/>
    <dgm:cxn modelId="{ED49F60A-279A-41BF-A291-C99BC327731F}" type="presParOf" srcId="{00595466-6B97-48C5-9333-8C224D6528A4}" destId="{C17C517D-DC15-488B-98D6-81D73FBED6F7}" srcOrd="1" destOrd="0" presId="urn:microsoft.com/office/officeart/2011/layout/Picture Frame#3"/>
    <dgm:cxn modelId="{FF262572-71D9-4588-B998-A748364ED1A8}" type="presParOf" srcId="{00595466-6B97-48C5-9333-8C224D6528A4}" destId="{0FAAB227-7145-4B28-9220-35389D7FF97B}" srcOrd="2" destOrd="0" presId="urn:microsoft.com/office/officeart/2011/layout/Picture Frame#3"/>
    <dgm:cxn modelId="{924CA658-B4A8-49EB-AB60-B14EDC7463F0}" type="presParOf" srcId="{35147F9F-11FE-4DF1-ABC5-CB4F2F8B8CF5}" destId="{B8CFCC2B-4845-4B01-B11C-50982DC288C0}" srcOrd="3" destOrd="0" presId="urn:microsoft.com/office/officeart/2011/layout/Picture Frame#3"/>
    <dgm:cxn modelId="{95E6E41C-CE6C-4A91-8772-B9CE115AD5D7}" type="presParOf" srcId="{35147F9F-11FE-4DF1-ABC5-CB4F2F8B8CF5}" destId="{74132CA0-DAC0-4C2E-8367-2C755C015155}" srcOrd="4" destOrd="0" presId="urn:microsoft.com/office/officeart/2011/layout/Picture Frame#3"/>
    <dgm:cxn modelId="{CDB90F88-A09A-4517-99FD-FD26AFAB9BE0}" type="presParOf" srcId="{74132CA0-DAC0-4C2E-8367-2C755C015155}" destId="{22F93E12-E047-46B0-AE03-DB918BD31E0C}" srcOrd="0" destOrd="0" presId="urn:microsoft.com/office/officeart/2011/layout/Picture Frame#3"/>
    <dgm:cxn modelId="{D28712D9-EC42-4EE8-BD8B-23D0F992578A}" type="presParOf" srcId="{74132CA0-DAC0-4C2E-8367-2C755C015155}" destId="{980D8FA2-D890-44DE-9DDD-969EE9279FFF}" srcOrd="1" destOrd="0" presId="urn:microsoft.com/office/officeart/2011/layout/Picture Frame#3"/>
    <dgm:cxn modelId="{99429C14-7AA3-42D0-A5BB-754F85E65AF4}" type="presParOf" srcId="{74132CA0-DAC0-4C2E-8367-2C755C015155}" destId="{679B6986-CA6D-47FF-9085-6D0DBA833DB5}" srcOrd="2" destOrd="0" presId="urn:microsoft.com/office/officeart/2011/layout/Picture Frame#3"/>
    <dgm:cxn modelId="{ECC5AC1B-E21B-46EB-BB25-BC30DAF95360}" type="presParOf" srcId="{35147F9F-11FE-4DF1-ABC5-CB4F2F8B8CF5}" destId="{4C0FF2CF-9DB2-4764-A7BD-4A70B779F5C4}" srcOrd="5" destOrd="0" presId="urn:microsoft.com/office/officeart/2011/layout/Picture Frame#3"/>
    <dgm:cxn modelId="{931E83B0-F41E-4302-BB6B-759FCABFCBC2}" type="presParOf" srcId="{35147F9F-11FE-4DF1-ABC5-CB4F2F8B8CF5}" destId="{4866D3E7-493C-4E75-95EB-B807767AAD3C}" srcOrd="6" destOrd="0" presId="urn:microsoft.com/office/officeart/2011/layout/Picture Frame#3"/>
    <dgm:cxn modelId="{AE7DD5F9-E99D-4351-9C37-41D3CA3B3548}" type="presParOf" srcId="{4866D3E7-493C-4E75-95EB-B807767AAD3C}" destId="{AF4C930A-5BDF-4272-83FD-41E7B8C72AB0}" srcOrd="0" destOrd="0" presId="urn:microsoft.com/office/officeart/2011/layout/Picture Frame#3"/>
    <dgm:cxn modelId="{B5A9F789-117E-4884-8033-94E47D4C9A77}" type="presParOf" srcId="{4866D3E7-493C-4E75-95EB-B807767AAD3C}" destId="{8A3D88A7-E1F6-4E78-BE97-6DA7CD46B777}" srcOrd="1" destOrd="0" presId="urn:microsoft.com/office/officeart/2011/layout/Picture Frame#3"/>
    <dgm:cxn modelId="{89FBC588-607C-4D49-BDE0-AE2A416EB7A0}" type="presParOf" srcId="{4866D3E7-493C-4E75-95EB-B807767AAD3C}" destId="{3DBFB066-00B4-4178-AB71-AEB077E21B31}" srcOrd="2" destOrd="0" presId="urn:microsoft.com/office/officeart/2011/layout/Picture Frame#3"/>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D53365E-D191-4BA6-8C49-1E7C8E6E1126}" type="doc">
      <dgm:prSet loTypeId="urn:microsoft.com/office/officeart/2008/layout/PictureLineup" loCatId="picture" qsTypeId="urn:microsoft.com/office/officeart/2005/8/quickstyle/simple3" qsCatId="simple" csTypeId="urn:microsoft.com/office/officeart/2005/8/colors/accent1_2" csCatId="accent1" phldr="1"/>
      <dgm:spPr/>
      <dgm:t>
        <a:bodyPr/>
        <a:lstStyle/>
        <a:p>
          <a:endParaRPr lang="zh-TW" altLang="en-US"/>
        </a:p>
      </dgm:t>
    </dgm:pt>
    <dgm:pt modelId="{E785D313-10DE-40EC-BFD1-51290D8E10C5}">
      <dgm:prSet phldrT="[文字]" custT="1"/>
      <dgm:spPr/>
      <dgm:t>
        <a:bodyPr/>
        <a:lstStyle/>
        <a:p>
          <a:r>
            <a:rPr lang="zh-TW" altLang="en-US" sz="4600" baseline="0" dirty="0">
              <a:solidFill>
                <a:srgbClr val="0000CC"/>
              </a:solidFill>
              <a:ea typeface="微軟正黑體" panose="020B0604030504040204" pitchFamily="34" charset="-120"/>
            </a:rPr>
            <a:t>懷孕期間束套需要加大</a:t>
          </a:r>
          <a:endParaRPr lang="zh-TW" altLang="en-US" sz="4600" dirty="0"/>
        </a:p>
      </dgm:t>
    </dgm:pt>
    <dgm:pt modelId="{CDBCCDB7-4170-4146-BA32-46C49C71C0F7}" type="parTrans" cxnId="{7BDC32E2-5675-4BFD-AADB-39C71459C993}">
      <dgm:prSet/>
      <dgm:spPr/>
      <dgm:t>
        <a:bodyPr/>
        <a:lstStyle/>
        <a:p>
          <a:endParaRPr lang="zh-TW" altLang="en-US"/>
        </a:p>
      </dgm:t>
    </dgm:pt>
    <dgm:pt modelId="{A5500717-417A-4E3E-A3C8-8940CFE350E8}" type="sibTrans" cxnId="{7BDC32E2-5675-4BFD-AADB-39C71459C993}">
      <dgm:prSet/>
      <dgm:spPr/>
      <dgm:t>
        <a:bodyPr/>
        <a:lstStyle/>
        <a:p>
          <a:endParaRPr lang="zh-TW" altLang="en-US"/>
        </a:p>
      </dgm:t>
    </dgm:pt>
    <dgm:pt modelId="{DC6813F5-1BFD-49F5-B485-C7205DAD1557}" type="pres">
      <dgm:prSet presAssocID="{FD53365E-D191-4BA6-8C49-1E7C8E6E1126}" presName="Name0" presStyleCnt="0">
        <dgm:presLayoutVars>
          <dgm:chMax/>
          <dgm:chPref/>
          <dgm:dir/>
          <dgm:animLvl val="lvl"/>
          <dgm:resizeHandles val="exact"/>
        </dgm:presLayoutVars>
      </dgm:prSet>
      <dgm:spPr/>
      <dgm:t>
        <a:bodyPr/>
        <a:lstStyle/>
        <a:p>
          <a:endParaRPr lang="zh-CN" altLang="en-US"/>
        </a:p>
      </dgm:t>
    </dgm:pt>
    <dgm:pt modelId="{2578C78E-71E9-4685-9ADC-C84F5C16B328}" type="pres">
      <dgm:prSet presAssocID="{E785D313-10DE-40EC-BFD1-51290D8E10C5}" presName="composite" presStyleCnt="0"/>
      <dgm:spPr/>
    </dgm:pt>
    <dgm:pt modelId="{400A866F-3478-4A57-840A-C28176FC6050}" type="pres">
      <dgm:prSet presAssocID="{E785D313-10DE-40EC-BFD1-51290D8E10C5}" presName="Image" presStyleLbl="alignNode1" presStyleIdx="0" presStyleCnt="1" custScaleX="120614" custScaleY="103862" custLinFactNeighborX="537" custLinFactNeighborY="18603"/>
      <dgm:spPr>
        <a:blipFill rotWithShape="1">
          <a:blip xmlns:r="http://schemas.openxmlformats.org/officeDocument/2006/relationships" r:embed="rId1"/>
          <a:srcRect/>
          <a:stretch>
            <a:fillRect t="-17000" b="-17000"/>
          </a:stretch>
        </a:blipFill>
      </dgm:spPr>
    </dgm:pt>
    <dgm:pt modelId="{45B3613F-6D2C-4A4A-9405-2F9B85F56D12}" type="pres">
      <dgm:prSet presAssocID="{E785D313-10DE-40EC-BFD1-51290D8E10C5}" presName="Accent" presStyleLbl="parChTrans1D1" presStyleIdx="0" presStyleCnt="1" custLinFactX="-64543729" custLinFactNeighborX="-64600000" custLinFactNeighborY="940"/>
      <dgm:spPr/>
    </dgm:pt>
    <dgm:pt modelId="{A196E4FD-DCEB-4569-8616-AB8F89159964}" type="pres">
      <dgm:prSet presAssocID="{E785D313-10DE-40EC-BFD1-51290D8E10C5}" presName="Parent" presStyleLbl="revTx" presStyleIdx="0" presStyleCnt="1" custScaleX="120614" custScaleY="74752" custLinFactNeighborX="537" custLinFactNeighborY="18603">
        <dgm:presLayoutVars>
          <dgm:chMax val="0"/>
          <dgm:chPref val="0"/>
          <dgm:bulletEnabled val="1"/>
        </dgm:presLayoutVars>
      </dgm:prSet>
      <dgm:spPr/>
      <dgm:t>
        <a:bodyPr/>
        <a:lstStyle/>
        <a:p>
          <a:endParaRPr lang="zh-CN" altLang="en-US"/>
        </a:p>
      </dgm:t>
    </dgm:pt>
  </dgm:ptLst>
  <dgm:cxnLst>
    <dgm:cxn modelId="{7BDC32E2-5675-4BFD-AADB-39C71459C993}" srcId="{FD53365E-D191-4BA6-8C49-1E7C8E6E1126}" destId="{E785D313-10DE-40EC-BFD1-51290D8E10C5}" srcOrd="0" destOrd="0" parTransId="{CDBCCDB7-4170-4146-BA32-46C49C71C0F7}" sibTransId="{A5500717-417A-4E3E-A3C8-8940CFE350E8}"/>
    <dgm:cxn modelId="{C1B6D341-F25F-41CC-A611-3DC6D3918C68}" type="presOf" srcId="{FD53365E-D191-4BA6-8C49-1E7C8E6E1126}" destId="{DC6813F5-1BFD-49F5-B485-C7205DAD1557}" srcOrd="0" destOrd="0" presId="urn:microsoft.com/office/officeart/2008/layout/PictureLineup"/>
    <dgm:cxn modelId="{97D54B50-2834-4593-86E3-1D28B1F975A5}" type="presOf" srcId="{E785D313-10DE-40EC-BFD1-51290D8E10C5}" destId="{A196E4FD-DCEB-4569-8616-AB8F89159964}" srcOrd="0" destOrd="0" presId="urn:microsoft.com/office/officeart/2008/layout/PictureLineup"/>
    <dgm:cxn modelId="{CB7AE346-9922-4883-941A-162CF4D0DD9E}" type="presParOf" srcId="{DC6813F5-1BFD-49F5-B485-C7205DAD1557}" destId="{2578C78E-71E9-4685-9ADC-C84F5C16B328}" srcOrd="0" destOrd="0" presId="urn:microsoft.com/office/officeart/2008/layout/PictureLineup"/>
    <dgm:cxn modelId="{3284FD46-8645-4931-BD97-3BC71C9022DD}" type="presParOf" srcId="{2578C78E-71E9-4685-9ADC-C84F5C16B328}" destId="{400A866F-3478-4A57-840A-C28176FC6050}" srcOrd="0" destOrd="0" presId="urn:microsoft.com/office/officeart/2008/layout/PictureLineup"/>
    <dgm:cxn modelId="{392A914A-7EE4-496C-A009-7F448B5BA3CD}" type="presParOf" srcId="{2578C78E-71E9-4685-9ADC-C84F5C16B328}" destId="{45B3613F-6D2C-4A4A-9405-2F9B85F56D12}" srcOrd="1" destOrd="0" presId="urn:microsoft.com/office/officeart/2008/layout/PictureLineup"/>
    <dgm:cxn modelId="{B283C6C3-7BFD-4F15-8753-52A15BD72BF7}" type="presParOf" srcId="{2578C78E-71E9-4685-9ADC-C84F5C16B328}" destId="{A196E4FD-DCEB-4569-8616-AB8F89159964}" srcOrd="2" destOrd="0" presId="urn:microsoft.com/office/officeart/2008/layout/PictureLineu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DB8F9C5-883B-4901-A45F-FC3A51694F9E}" type="doc">
      <dgm:prSet loTypeId="urn:microsoft.com/office/officeart/2005/8/layout/hList3" loCatId="list" qsTypeId="urn:microsoft.com/office/officeart/2005/8/quickstyle/simple1" qsCatId="simple" csTypeId="urn:microsoft.com/office/officeart/2005/8/colors/accent1_1" csCatId="accent1" phldr="1"/>
      <dgm:spPr/>
      <dgm:t>
        <a:bodyPr/>
        <a:lstStyle/>
        <a:p>
          <a:endParaRPr lang="zh-TW" altLang="en-US"/>
        </a:p>
      </dgm:t>
    </dgm:pt>
    <dgm:pt modelId="{E1E0562E-8564-4FE2-BE8F-7E3BA9E20C6F}">
      <dgm:prSet phldrT="[文字]"/>
      <dgm:spPr>
        <a:solidFill>
          <a:schemeClr val="accent1">
            <a:lumMod val="20000"/>
            <a:lumOff val="80000"/>
          </a:schemeClr>
        </a:solidFill>
      </dgm:spPr>
      <dgm:t>
        <a:bodyPr/>
        <a:lstStyle/>
        <a:p>
          <a:pPr>
            <a:lnSpc>
              <a:spcPct val="70000"/>
            </a:lnSpc>
          </a:pPr>
          <a:r>
            <a:rPr lang="zh-TW" altLang="en-US" b="1" baseline="0" dirty="0">
              <a:solidFill>
                <a:schemeClr val="tx1"/>
              </a:solidFill>
              <a:latin typeface="Arial Unicode MS" panose="020B0604020202020204" pitchFamily="34" charset="-120"/>
              <a:ea typeface="微軟正黑體" panose="020B0604030504040204" pitchFamily="34" charset="-120"/>
            </a:rPr>
            <a:t>結    論</a:t>
          </a:r>
        </a:p>
      </dgm:t>
    </dgm:pt>
    <dgm:pt modelId="{1DDDDF38-42D8-4725-92D2-174DF4380454}" type="parTrans" cxnId="{6A2852BE-D26A-44B9-AE94-1B971CC785AF}">
      <dgm:prSet/>
      <dgm:spPr/>
      <dgm:t>
        <a:bodyPr/>
        <a:lstStyle/>
        <a:p>
          <a:pPr>
            <a:lnSpc>
              <a:spcPct val="70000"/>
            </a:lnSpc>
          </a:pPr>
          <a:endParaRPr lang="zh-TW" altLang="en-US" baseline="0">
            <a:latin typeface="Arial Unicode MS" panose="020B0604020202020204" pitchFamily="34" charset="-120"/>
            <a:ea typeface="微軟正黑體" panose="020B0604030504040204" pitchFamily="34" charset="-120"/>
          </a:endParaRPr>
        </a:p>
      </dgm:t>
    </dgm:pt>
    <dgm:pt modelId="{7AFD0DBF-C63E-4C04-9C56-78FE449D39DF}" type="sibTrans" cxnId="{6A2852BE-D26A-44B9-AE94-1B971CC785AF}">
      <dgm:prSet/>
      <dgm:spPr/>
      <dgm:t>
        <a:bodyPr/>
        <a:lstStyle/>
        <a:p>
          <a:pPr>
            <a:lnSpc>
              <a:spcPct val="70000"/>
            </a:lnSpc>
          </a:pPr>
          <a:endParaRPr lang="zh-TW" altLang="en-US" baseline="0">
            <a:latin typeface="Arial Unicode MS" panose="020B0604020202020204" pitchFamily="34" charset="-120"/>
            <a:ea typeface="微軟正黑體" panose="020B0604030504040204" pitchFamily="34" charset="-120"/>
          </a:endParaRPr>
        </a:p>
      </dgm:t>
    </dgm:pt>
    <dgm:pt modelId="{A436F4DB-3782-416C-95EB-1D10269E7DE3}">
      <dgm:prSet phldrT="[文字]" custT="1"/>
      <dgm:spPr/>
      <dgm:t>
        <a:bodyPr/>
        <a:lstStyle/>
        <a:p>
          <a:pPr>
            <a:lnSpc>
              <a:spcPct val="65000"/>
            </a:lnSpc>
          </a:pPr>
          <a:r>
            <a:rPr lang="en-US" altLang="en-US" sz="3600" baseline="0" dirty="0">
              <a:solidFill>
                <a:srgbClr val="0000CC"/>
              </a:solidFill>
              <a:effectLst>
                <a:outerShdw blurRad="38100" dist="38100" dir="2700000" algn="tl">
                  <a:srgbClr val="000000">
                    <a:alpha val="43137"/>
                  </a:srgbClr>
                </a:outerShdw>
              </a:effectLst>
              <a:latin typeface="Arial Unicode MS" panose="020B0604020202020204" pitchFamily="34" charset="-120"/>
              <a:ea typeface="微軟正黑體" panose="020B0604030504040204" pitchFamily="34" charset="-120"/>
            </a:rPr>
            <a:t>EB</a:t>
          </a:r>
          <a:r>
            <a:rPr lang="zh-TW" altLang="en-US" sz="3600" baseline="0" dirty="0">
              <a:solidFill>
                <a:srgbClr val="0000CC"/>
              </a:solidFill>
              <a:effectLst>
                <a:outerShdw blurRad="38100" dist="38100" dir="2700000" algn="tl">
                  <a:srgbClr val="000000">
                    <a:alpha val="43137"/>
                  </a:srgbClr>
                </a:outerShdw>
              </a:effectLst>
              <a:latin typeface="Arial Unicode MS" panose="020B0604020202020204" pitchFamily="34" charset="-120"/>
              <a:ea typeface="微軟正黑體" panose="020B0604030504040204" pitchFamily="34" charset="-120"/>
            </a:rPr>
            <a:t>照護重點</a:t>
          </a:r>
        </a:p>
      </dgm:t>
    </dgm:pt>
    <dgm:pt modelId="{0683ACB8-7CF7-4AE9-8F3D-FB94BF02C661}" type="parTrans" cxnId="{9FDDA66A-3677-4783-8075-79BC9D0364E9}">
      <dgm:prSet/>
      <dgm:spPr/>
      <dgm:t>
        <a:bodyPr/>
        <a:lstStyle/>
        <a:p>
          <a:pPr>
            <a:lnSpc>
              <a:spcPct val="70000"/>
            </a:lnSpc>
          </a:pPr>
          <a:endParaRPr lang="zh-TW" altLang="en-US" baseline="0">
            <a:latin typeface="Arial Unicode MS" panose="020B0604020202020204" pitchFamily="34" charset="-120"/>
            <a:ea typeface="微軟正黑體" panose="020B0604030504040204" pitchFamily="34" charset="-120"/>
          </a:endParaRPr>
        </a:p>
      </dgm:t>
    </dgm:pt>
    <dgm:pt modelId="{EDDE0C10-6153-48DA-BEE9-21F1B926584E}" type="sibTrans" cxnId="{9FDDA66A-3677-4783-8075-79BC9D0364E9}">
      <dgm:prSet/>
      <dgm:spPr/>
      <dgm:t>
        <a:bodyPr/>
        <a:lstStyle/>
        <a:p>
          <a:pPr>
            <a:lnSpc>
              <a:spcPct val="70000"/>
            </a:lnSpc>
          </a:pPr>
          <a:endParaRPr lang="zh-TW" altLang="en-US" baseline="0">
            <a:latin typeface="Arial Unicode MS" panose="020B0604020202020204" pitchFamily="34" charset="-120"/>
            <a:ea typeface="微軟正黑體" panose="020B0604030504040204" pitchFamily="34" charset="-120"/>
          </a:endParaRPr>
        </a:p>
      </dgm:t>
    </dgm:pt>
    <dgm:pt modelId="{48EA61AA-8664-4570-9944-F6AD1A728546}">
      <dgm:prSet custT="1"/>
      <dgm:spPr/>
      <dgm:t>
        <a:bodyPr/>
        <a:lstStyle/>
        <a:p>
          <a:pPr>
            <a:lnSpc>
              <a:spcPct val="80000"/>
            </a:lnSpc>
          </a:pPr>
          <a:r>
            <a:rPr lang="zh-TW" altLang="en-US" sz="3200" baseline="0" dirty="0">
              <a:latin typeface="Arial Unicode MS" panose="020B0604020202020204" pitchFamily="34" charset="-120"/>
              <a:ea typeface="微軟正黑體" panose="020B0604030504040204" pitchFamily="34" charset="-120"/>
            </a:rPr>
            <a:t>皮膚及傷口照護</a:t>
          </a:r>
        </a:p>
      </dgm:t>
    </dgm:pt>
    <dgm:pt modelId="{DF7321B3-B8C5-4B60-B913-D2B5CF1E255A}" type="parTrans" cxnId="{795DFF3F-59B7-48DF-9E65-5B6ADA80EFAC}">
      <dgm:prSet/>
      <dgm:spPr/>
      <dgm:t>
        <a:bodyPr/>
        <a:lstStyle/>
        <a:p>
          <a:pPr>
            <a:lnSpc>
              <a:spcPct val="70000"/>
            </a:lnSpc>
          </a:pPr>
          <a:endParaRPr lang="zh-TW" altLang="en-US"/>
        </a:p>
      </dgm:t>
    </dgm:pt>
    <dgm:pt modelId="{BFEF4F14-0F90-4BFA-BA06-CC94E2F116D9}" type="sibTrans" cxnId="{795DFF3F-59B7-48DF-9E65-5B6ADA80EFAC}">
      <dgm:prSet/>
      <dgm:spPr/>
      <dgm:t>
        <a:bodyPr/>
        <a:lstStyle/>
        <a:p>
          <a:pPr>
            <a:lnSpc>
              <a:spcPct val="70000"/>
            </a:lnSpc>
          </a:pPr>
          <a:endParaRPr lang="zh-TW" altLang="en-US"/>
        </a:p>
      </dgm:t>
    </dgm:pt>
    <dgm:pt modelId="{EED1589A-69B7-40E1-BCFB-FD5FFC518E7C}">
      <dgm:prSet custT="1"/>
      <dgm:spPr/>
      <dgm:t>
        <a:bodyPr/>
        <a:lstStyle/>
        <a:p>
          <a:pPr>
            <a:lnSpc>
              <a:spcPct val="65000"/>
            </a:lnSpc>
          </a:pPr>
          <a:r>
            <a:rPr lang="zh-TW" altLang="en-US" sz="3600" baseline="0" dirty="0">
              <a:solidFill>
                <a:srgbClr val="0000CC"/>
              </a:solidFill>
              <a:effectLst>
                <a:outerShdw blurRad="38100" dist="38100" dir="2700000" algn="tl">
                  <a:srgbClr val="000000">
                    <a:alpha val="43137"/>
                  </a:srgbClr>
                </a:outerShdw>
              </a:effectLst>
              <a:latin typeface="Arial Unicode MS" panose="020B0604020202020204" pitchFamily="34" charset="-120"/>
              <a:ea typeface="微軟正黑體" panose="020B0604030504040204" pitchFamily="34" charset="-120"/>
            </a:rPr>
            <a:t>避免促發因素</a:t>
          </a:r>
        </a:p>
      </dgm:t>
    </dgm:pt>
    <dgm:pt modelId="{B71D40BD-77AE-485B-BB05-1DAF7CEBE488}" type="parTrans" cxnId="{4B37B16D-77EB-479F-99E6-7D7A7DE1FEF1}">
      <dgm:prSet/>
      <dgm:spPr/>
      <dgm:t>
        <a:bodyPr/>
        <a:lstStyle/>
        <a:p>
          <a:pPr>
            <a:lnSpc>
              <a:spcPct val="70000"/>
            </a:lnSpc>
          </a:pPr>
          <a:endParaRPr lang="zh-TW" altLang="en-US"/>
        </a:p>
      </dgm:t>
    </dgm:pt>
    <dgm:pt modelId="{C830628C-15A3-4CC8-A2F8-CE23B348BE71}" type="sibTrans" cxnId="{4B37B16D-77EB-479F-99E6-7D7A7DE1FEF1}">
      <dgm:prSet/>
      <dgm:spPr/>
      <dgm:t>
        <a:bodyPr/>
        <a:lstStyle/>
        <a:p>
          <a:pPr>
            <a:lnSpc>
              <a:spcPct val="70000"/>
            </a:lnSpc>
          </a:pPr>
          <a:endParaRPr lang="zh-TW" altLang="en-US"/>
        </a:p>
      </dgm:t>
    </dgm:pt>
    <dgm:pt modelId="{5D001D12-9DE2-4E1B-B7BA-9402961D8491}">
      <dgm:prSet custT="1"/>
      <dgm:spPr/>
      <dgm:t>
        <a:bodyPr/>
        <a:lstStyle/>
        <a:p>
          <a:pPr>
            <a:lnSpc>
              <a:spcPct val="70000"/>
            </a:lnSpc>
          </a:pPr>
          <a:r>
            <a:rPr lang="zh-TW" altLang="en-US" sz="3200" baseline="0" dirty="0">
              <a:latin typeface="Arial Unicode MS" panose="020B0604020202020204" pitchFamily="34" charset="-120"/>
              <a:ea typeface="微軟正黑體" panose="020B0604030504040204" pitchFamily="34" charset="-120"/>
            </a:rPr>
            <a:t>身體壓力</a:t>
          </a:r>
        </a:p>
      </dgm:t>
    </dgm:pt>
    <dgm:pt modelId="{E12FB663-BA72-485F-9344-FB99CF1C20BB}" type="parTrans" cxnId="{6F088211-9A56-4EC9-8329-B320BB83AE95}">
      <dgm:prSet/>
      <dgm:spPr/>
      <dgm:t>
        <a:bodyPr/>
        <a:lstStyle/>
        <a:p>
          <a:pPr>
            <a:lnSpc>
              <a:spcPct val="70000"/>
            </a:lnSpc>
          </a:pPr>
          <a:endParaRPr lang="zh-TW" altLang="en-US"/>
        </a:p>
      </dgm:t>
    </dgm:pt>
    <dgm:pt modelId="{03DF0000-58F0-480F-B6AE-D7FF6CA669D9}" type="sibTrans" cxnId="{6F088211-9A56-4EC9-8329-B320BB83AE95}">
      <dgm:prSet/>
      <dgm:spPr/>
      <dgm:t>
        <a:bodyPr/>
        <a:lstStyle/>
        <a:p>
          <a:pPr>
            <a:lnSpc>
              <a:spcPct val="70000"/>
            </a:lnSpc>
          </a:pPr>
          <a:endParaRPr lang="zh-TW" altLang="en-US"/>
        </a:p>
      </dgm:t>
    </dgm:pt>
    <dgm:pt modelId="{4C97931F-ACAF-42BB-AFD0-C4B3186726FE}">
      <dgm:prSet custT="1"/>
      <dgm:spPr/>
      <dgm:t>
        <a:bodyPr/>
        <a:lstStyle/>
        <a:p>
          <a:pPr>
            <a:lnSpc>
              <a:spcPct val="70000"/>
            </a:lnSpc>
          </a:pPr>
          <a:r>
            <a:rPr lang="zh-TW" altLang="en-US" sz="3200" baseline="0" dirty="0">
              <a:latin typeface="Arial Unicode MS" panose="020B0604020202020204" pitchFamily="34" charset="-120"/>
              <a:ea typeface="微軟正黑體" panose="020B0604030504040204" pitchFamily="34" charset="-120"/>
            </a:rPr>
            <a:t>心理壓力</a:t>
          </a:r>
        </a:p>
      </dgm:t>
    </dgm:pt>
    <dgm:pt modelId="{EF0CA866-10D2-4799-961E-B7E8BEB1C46E}" type="parTrans" cxnId="{E5571B68-9DC6-4823-A8B8-6C28B9D810D4}">
      <dgm:prSet/>
      <dgm:spPr/>
      <dgm:t>
        <a:bodyPr/>
        <a:lstStyle/>
        <a:p>
          <a:pPr>
            <a:lnSpc>
              <a:spcPct val="70000"/>
            </a:lnSpc>
          </a:pPr>
          <a:endParaRPr lang="zh-TW" altLang="en-US"/>
        </a:p>
      </dgm:t>
    </dgm:pt>
    <dgm:pt modelId="{1CECE679-AE39-4F0D-988F-5BBBBE7ED1C2}" type="sibTrans" cxnId="{E5571B68-9DC6-4823-A8B8-6C28B9D810D4}">
      <dgm:prSet/>
      <dgm:spPr/>
      <dgm:t>
        <a:bodyPr/>
        <a:lstStyle/>
        <a:p>
          <a:pPr>
            <a:lnSpc>
              <a:spcPct val="70000"/>
            </a:lnSpc>
          </a:pPr>
          <a:endParaRPr lang="zh-TW" altLang="en-US"/>
        </a:p>
      </dgm:t>
    </dgm:pt>
    <dgm:pt modelId="{5B06D7C9-E8F3-4A4F-B5D6-B4A8D3130276}">
      <dgm:prSet custT="1"/>
      <dgm:spPr/>
      <dgm:t>
        <a:bodyPr/>
        <a:lstStyle/>
        <a:p>
          <a:pPr>
            <a:lnSpc>
              <a:spcPct val="70000"/>
            </a:lnSpc>
          </a:pPr>
          <a:r>
            <a:rPr lang="zh-TW" altLang="en-US" sz="3200" baseline="0" dirty="0">
              <a:latin typeface="Arial Unicode MS" panose="020B0604020202020204" pitchFamily="34" charset="-120"/>
              <a:ea typeface="微軟正黑體" panose="020B0604030504040204" pitchFamily="34" charset="-120"/>
            </a:rPr>
            <a:t>炎熱天氣</a:t>
          </a:r>
        </a:p>
      </dgm:t>
    </dgm:pt>
    <dgm:pt modelId="{6219A4AB-8853-45BC-8E79-96043D65EC80}" type="parTrans" cxnId="{AEE6E922-62E6-4A12-906A-FE3E247B0FB3}">
      <dgm:prSet/>
      <dgm:spPr/>
      <dgm:t>
        <a:bodyPr/>
        <a:lstStyle/>
        <a:p>
          <a:pPr>
            <a:lnSpc>
              <a:spcPct val="70000"/>
            </a:lnSpc>
          </a:pPr>
          <a:endParaRPr lang="zh-TW" altLang="en-US"/>
        </a:p>
      </dgm:t>
    </dgm:pt>
    <dgm:pt modelId="{1AB99359-23B8-4BF9-A86A-D5DF11EDB0D5}" type="sibTrans" cxnId="{AEE6E922-62E6-4A12-906A-FE3E247B0FB3}">
      <dgm:prSet/>
      <dgm:spPr/>
      <dgm:t>
        <a:bodyPr/>
        <a:lstStyle/>
        <a:p>
          <a:pPr>
            <a:lnSpc>
              <a:spcPct val="70000"/>
            </a:lnSpc>
          </a:pPr>
          <a:endParaRPr lang="zh-TW" altLang="en-US"/>
        </a:p>
      </dgm:t>
    </dgm:pt>
    <dgm:pt modelId="{50AFF3EE-9D89-4F66-BEA6-CAC729A2D9B8}">
      <dgm:prSet custT="1"/>
      <dgm:spPr/>
      <dgm:t>
        <a:bodyPr/>
        <a:lstStyle/>
        <a:p>
          <a:pPr>
            <a:lnSpc>
              <a:spcPct val="70000"/>
            </a:lnSpc>
          </a:pPr>
          <a:r>
            <a:rPr lang="zh-TW" altLang="en-US" sz="3200" baseline="0" dirty="0">
              <a:latin typeface="Arial Unicode MS" panose="020B0604020202020204" pitchFamily="34" charset="-120"/>
              <a:ea typeface="微軟正黑體" panose="020B0604030504040204" pitchFamily="34" charset="-120"/>
            </a:rPr>
            <a:t>青春期</a:t>
          </a:r>
          <a:r>
            <a:rPr lang="en-US" altLang="en-US" sz="3200" baseline="0" dirty="0">
              <a:latin typeface="Arial Unicode MS" panose="020B0604020202020204" pitchFamily="34" charset="-120"/>
              <a:ea typeface="微軟正黑體" panose="020B0604030504040204" pitchFamily="34" charset="-120"/>
            </a:rPr>
            <a:t>…</a:t>
          </a:r>
          <a:endParaRPr lang="zh-TW" altLang="en-US" sz="3200" baseline="0" dirty="0">
            <a:latin typeface="Arial Unicode MS" panose="020B0604020202020204" pitchFamily="34" charset="-120"/>
            <a:ea typeface="微軟正黑體" panose="020B0604030504040204" pitchFamily="34" charset="-120"/>
          </a:endParaRPr>
        </a:p>
      </dgm:t>
    </dgm:pt>
    <dgm:pt modelId="{B39653A9-FBA1-4412-A25D-289C435B13AB}" type="parTrans" cxnId="{A20ABF3E-556F-4A79-ADFF-EA235506E7F7}">
      <dgm:prSet/>
      <dgm:spPr/>
      <dgm:t>
        <a:bodyPr/>
        <a:lstStyle/>
        <a:p>
          <a:pPr>
            <a:lnSpc>
              <a:spcPct val="70000"/>
            </a:lnSpc>
          </a:pPr>
          <a:endParaRPr lang="zh-TW" altLang="en-US"/>
        </a:p>
      </dgm:t>
    </dgm:pt>
    <dgm:pt modelId="{A06FC7D2-4BE7-4403-BC13-9C9CBE92AEAA}" type="sibTrans" cxnId="{A20ABF3E-556F-4A79-ADFF-EA235506E7F7}">
      <dgm:prSet/>
      <dgm:spPr/>
      <dgm:t>
        <a:bodyPr/>
        <a:lstStyle/>
        <a:p>
          <a:pPr>
            <a:lnSpc>
              <a:spcPct val="70000"/>
            </a:lnSpc>
          </a:pPr>
          <a:endParaRPr lang="zh-TW" altLang="en-US"/>
        </a:p>
      </dgm:t>
    </dgm:pt>
    <dgm:pt modelId="{4C48582B-43A7-46ED-9E42-F7B18BCE3031}">
      <dgm:prSet custT="1"/>
      <dgm:spPr/>
      <dgm:t>
        <a:bodyPr/>
        <a:lstStyle/>
        <a:p>
          <a:pPr>
            <a:lnSpc>
              <a:spcPct val="80000"/>
            </a:lnSpc>
          </a:pPr>
          <a:r>
            <a:rPr lang="zh-TW" altLang="en-US" sz="3200" baseline="0" dirty="0">
              <a:latin typeface="Arial Unicode MS" panose="020B0604020202020204" pitchFamily="34" charset="-120"/>
              <a:ea typeface="微軟正黑體" panose="020B0604030504040204" pitchFamily="34" charset="-120"/>
            </a:rPr>
            <a:t>足夠的營養</a:t>
          </a:r>
        </a:p>
      </dgm:t>
    </dgm:pt>
    <dgm:pt modelId="{FE787F57-AE87-4AE9-A59F-EFCC2D272A0E}" type="parTrans" cxnId="{D11A7E43-940D-4E90-BACB-DA69FB77041C}">
      <dgm:prSet/>
      <dgm:spPr/>
      <dgm:t>
        <a:bodyPr/>
        <a:lstStyle/>
        <a:p>
          <a:pPr>
            <a:lnSpc>
              <a:spcPct val="70000"/>
            </a:lnSpc>
          </a:pPr>
          <a:endParaRPr lang="zh-TW" altLang="en-US"/>
        </a:p>
      </dgm:t>
    </dgm:pt>
    <dgm:pt modelId="{5CED7537-A1CF-4206-BFDA-09DEEC9CB636}" type="sibTrans" cxnId="{D11A7E43-940D-4E90-BACB-DA69FB77041C}">
      <dgm:prSet/>
      <dgm:spPr/>
      <dgm:t>
        <a:bodyPr/>
        <a:lstStyle/>
        <a:p>
          <a:pPr>
            <a:lnSpc>
              <a:spcPct val="70000"/>
            </a:lnSpc>
          </a:pPr>
          <a:endParaRPr lang="zh-TW" altLang="en-US"/>
        </a:p>
      </dgm:t>
    </dgm:pt>
    <dgm:pt modelId="{46599C4C-657B-497F-A0AE-FDE1FD7FB7E2}">
      <dgm:prSet custT="1"/>
      <dgm:spPr/>
      <dgm:t>
        <a:bodyPr/>
        <a:lstStyle/>
        <a:p>
          <a:pPr>
            <a:lnSpc>
              <a:spcPct val="80000"/>
            </a:lnSpc>
          </a:pPr>
          <a:r>
            <a:rPr lang="zh-TW" altLang="en-US" sz="3200" baseline="0" dirty="0">
              <a:latin typeface="Arial Unicode MS" panose="020B0604020202020204" pitchFamily="34" charset="-120"/>
              <a:ea typeface="微軟正黑體" panose="020B0604030504040204" pitchFamily="34" charset="-120"/>
            </a:rPr>
            <a:t>預防</a:t>
          </a:r>
          <a:r>
            <a:rPr lang="en-US" altLang="en-US" sz="3200" baseline="0" dirty="0">
              <a:latin typeface="Arial Unicode MS" panose="020B0604020202020204" pitchFamily="34" charset="-120"/>
              <a:ea typeface="微軟正黑體" panose="020B0604030504040204" pitchFamily="34" charset="-120"/>
            </a:rPr>
            <a:t>/</a:t>
          </a:r>
          <a:r>
            <a:rPr lang="zh-TW" altLang="en-US" sz="3200" baseline="0" dirty="0">
              <a:latin typeface="Arial Unicode MS" panose="020B0604020202020204" pitchFamily="34" charset="-120"/>
              <a:ea typeface="微軟正黑體" panose="020B0604030504040204" pitchFamily="34" charset="-120"/>
            </a:rPr>
            <a:t>控制合併症</a:t>
          </a:r>
        </a:p>
      </dgm:t>
    </dgm:pt>
    <dgm:pt modelId="{1AFF067E-8AAB-4C89-8F30-EEF226DA9C3C}" type="parTrans" cxnId="{B9162DC8-7663-4016-8D5F-B2D1073B06F1}">
      <dgm:prSet/>
      <dgm:spPr/>
      <dgm:t>
        <a:bodyPr/>
        <a:lstStyle/>
        <a:p>
          <a:pPr>
            <a:lnSpc>
              <a:spcPct val="70000"/>
            </a:lnSpc>
          </a:pPr>
          <a:endParaRPr lang="zh-TW" altLang="en-US"/>
        </a:p>
      </dgm:t>
    </dgm:pt>
    <dgm:pt modelId="{A1E3B4C3-1A05-4A8B-A617-0AD4FB2AC2C9}" type="sibTrans" cxnId="{B9162DC8-7663-4016-8D5F-B2D1073B06F1}">
      <dgm:prSet/>
      <dgm:spPr/>
      <dgm:t>
        <a:bodyPr/>
        <a:lstStyle/>
        <a:p>
          <a:pPr>
            <a:lnSpc>
              <a:spcPct val="70000"/>
            </a:lnSpc>
          </a:pPr>
          <a:endParaRPr lang="zh-TW" altLang="en-US"/>
        </a:p>
      </dgm:t>
    </dgm:pt>
    <dgm:pt modelId="{B7150A0E-BF90-4FCF-AF5F-9EB70492FEF4}">
      <dgm:prSet custT="1"/>
      <dgm:spPr/>
      <dgm:t>
        <a:bodyPr/>
        <a:lstStyle/>
        <a:p>
          <a:pPr>
            <a:lnSpc>
              <a:spcPct val="80000"/>
            </a:lnSpc>
          </a:pPr>
          <a:r>
            <a:rPr lang="zh-TW" altLang="en-US" sz="3200" baseline="0" dirty="0">
              <a:latin typeface="Arial Unicode MS" panose="020B0604020202020204" pitchFamily="34" charset="-120"/>
              <a:ea typeface="微軟正黑體" panose="020B0604030504040204" pitchFamily="34" charset="-120"/>
            </a:rPr>
            <a:t>減輕疼痛</a:t>
          </a:r>
        </a:p>
      </dgm:t>
    </dgm:pt>
    <dgm:pt modelId="{E78B2A12-C2F3-4EB0-9D83-31A9E82D0721}" type="parTrans" cxnId="{38BF1ADC-0BAE-426D-8B6A-F850EDD8BC1F}">
      <dgm:prSet/>
      <dgm:spPr/>
      <dgm:t>
        <a:bodyPr/>
        <a:lstStyle/>
        <a:p>
          <a:pPr>
            <a:lnSpc>
              <a:spcPct val="70000"/>
            </a:lnSpc>
          </a:pPr>
          <a:endParaRPr lang="zh-TW" altLang="en-US"/>
        </a:p>
      </dgm:t>
    </dgm:pt>
    <dgm:pt modelId="{614A80B5-C3D4-466A-A4EE-C62CD813981C}" type="sibTrans" cxnId="{38BF1ADC-0BAE-426D-8B6A-F850EDD8BC1F}">
      <dgm:prSet/>
      <dgm:spPr/>
      <dgm:t>
        <a:bodyPr/>
        <a:lstStyle/>
        <a:p>
          <a:pPr>
            <a:lnSpc>
              <a:spcPct val="70000"/>
            </a:lnSpc>
          </a:pPr>
          <a:endParaRPr lang="zh-TW" altLang="en-US"/>
        </a:p>
      </dgm:t>
    </dgm:pt>
    <dgm:pt modelId="{A337BFBC-ADD9-4D91-B61D-B6D326491600}">
      <dgm:prSet custT="1"/>
      <dgm:spPr/>
      <dgm:t>
        <a:bodyPr/>
        <a:lstStyle/>
        <a:p>
          <a:pPr>
            <a:lnSpc>
              <a:spcPct val="80000"/>
            </a:lnSpc>
          </a:pPr>
          <a:r>
            <a:rPr lang="zh-TW" altLang="en-US" sz="3200" baseline="0" dirty="0">
              <a:latin typeface="Arial Unicode MS" panose="020B0604020202020204" pitchFamily="34" charset="-120"/>
              <a:ea typeface="微軟正黑體" panose="020B0604030504040204" pitchFamily="34" charset="-120"/>
            </a:rPr>
            <a:t>心理支持</a:t>
          </a:r>
        </a:p>
      </dgm:t>
    </dgm:pt>
    <dgm:pt modelId="{A91DF711-FC62-4ADF-96AE-3CC627D8B398}" type="parTrans" cxnId="{4113BC72-6360-4434-8537-550FEF614DFD}">
      <dgm:prSet/>
      <dgm:spPr/>
      <dgm:t>
        <a:bodyPr/>
        <a:lstStyle/>
        <a:p>
          <a:pPr>
            <a:lnSpc>
              <a:spcPct val="70000"/>
            </a:lnSpc>
          </a:pPr>
          <a:endParaRPr lang="zh-TW" altLang="en-US"/>
        </a:p>
      </dgm:t>
    </dgm:pt>
    <dgm:pt modelId="{81E4059C-BC07-41F4-85A1-63B4BBFF02AD}" type="sibTrans" cxnId="{4113BC72-6360-4434-8537-550FEF614DFD}">
      <dgm:prSet/>
      <dgm:spPr/>
      <dgm:t>
        <a:bodyPr/>
        <a:lstStyle/>
        <a:p>
          <a:pPr>
            <a:lnSpc>
              <a:spcPct val="70000"/>
            </a:lnSpc>
          </a:pPr>
          <a:endParaRPr lang="zh-TW" altLang="en-US"/>
        </a:p>
      </dgm:t>
    </dgm:pt>
    <dgm:pt modelId="{E07B90BF-E88D-4E40-ABCE-209EDB718007}">
      <dgm:prSet custT="1"/>
      <dgm:spPr/>
      <dgm:t>
        <a:bodyPr/>
        <a:lstStyle/>
        <a:p>
          <a:pPr>
            <a:lnSpc>
              <a:spcPct val="70000"/>
            </a:lnSpc>
          </a:pPr>
          <a:r>
            <a:rPr lang="zh-TW" altLang="en-US" sz="3200" baseline="0" dirty="0">
              <a:latin typeface="Arial Unicode MS" panose="020B0604020202020204" pitchFamily="34" charset="-120"/>
              <a:ea typeface="微軟正黑體" panose="020B0604030504040204" pitchFamily="34" charset="-120"/>
            </a:rPr>
            <a:t>摩擦、侵入性治療、感染</a:t>
          </a:r>
        </a:p>
      </dgm:t>
    </dgm:pt>
    <dgm:pt modelId="{6C847E22-2FA4-4B35-9CC3-EA786D51E391}" type="parTrans" cxnId="{0787E105-31BB-48F8-B824-50CA2590998D}">
      <dgm:prSet/>
      <dgm:spPr/>
      <dgm:t>
        <a:bodyPr/>
        <a:lstStyle/>
        <a:p>
          <a:pPr>
            <a:lnSpc>
              <a:spcPct val="70000"/>
            </a:lnSpc>
          </a:pPr>
          <a:endParaRPr lang="zh-TW" altLang="en-US"/>
        </a:p>
      </dgm:t>
    </dgm:pt>
    <dgm:pt modelId="{295AFC9A-F65A-4142-8A56-4677BF68AD60}" type="sibTrans" cxnId="{0787E105-31BB-48F8-B824-50CA2590998D}">
      <dgm:prSet/>
      <dgm:spPr/>
      <dgm:t>
        <a:bodyPr/>
        <a:lstStyle/>
        <a:p>
          <a:pPr>
            <a:lnSpc>
              <a:spcPct val="70000"/>
            </a:lnSpc>
          </a:pPr>
          <a:endParaRPr lang="zh-TW" altLang="en-US"/>
        </a:p>
      </dgm:t>
    </dgm:pt>
    <dgm:pt modelId="{0CDCC150-247A-408E-9300-F4BA20046B43}" type="pres">
      <dgm:prSet presAssocID="{9DB8F9C5-883B-4901-A45F-FC3A51694F9E}" presName="composite" presStyleCnt="0">
        <dgm:presLayoutVars>
          <dgm:chMax val="1"/>
          <dgm:dir/>
          <dgm:resizeHandles val="exact"/>
        </dgm:presLayoutVars>
      </dgm:prSet>
      <dgm:spPr/>
      <dgm:t>
        <a:bodyPr/>
        <a:lstStyle/>
        <a:p>
          <a:endParaRPr lang="zh-CN" altLang="en-US"/>
        </a:p>
      </dgm:t>
    </dgm:pt>
    <dgm:pt modelId="{4465CCA0-2CD1-4568-8578-EB785A8E3274}" type="pres">
      <dgm:prSet presAssocID="{E1E0562E-8564-4FE2-BE8F-7E3BA9E20C6F}" presName="roof" presStyleLbl="dkBgShp" presStyleIdx="0" presStyleCnt="2" custScaleY="71073"/>
      <dgm:spPr/>
      <dgm:t>
        <a:bodyPr/>
        <a:lstStyle/>
        <a:p>
          <a:endParaRPr lang="zh-CN" altLang="en-US"/>
        </a:p>
      </dgm:t>
    </dgm:pt>
    <dgm:pt modelId="{C44F0952-9F5B-42FE-BDAA-7AAB2B481431}" type="pres">
      <dgm:prSet presAssocID="{E1E0562E-8564-4FE2-BE8F-7E3BA9E20C6F}" presName="pillars" presStyleCnt="0"/>
      <dgm:spPr/>
    </dgm:pt>
    <dgm:pt modelId="{41A05C76-C888-44EC-8DCB-F27D598E7FFC}" type="pres">
      <dgm:prSet presAssocID="{E1E0562E-8564-4FE2-BE8F-7E3BA9E20C6F}" presName="pillar1" presStyleLbl="node1" presStyleIdx="0" presStyleCnt="2" custScaleY="114018">
        <dgm:presLayoutVars>
          <dgm:bulletEnabled val="1"/>
        </dgm:presLayoutVars>
      </dgm:prSet>
      <dgm:spPr/>
      <dgm:t>
        <a:bodyPr/>
        <a:lstStyle/>
        <a:p>
          <a:endParaRPr lang="zh-CN" altLang="en-US"/>
        </a:p>
      </dgm:t>
    </dgm:pt>
    <dgm:pt modelId="{E256BCFC-144A-4045-B27F-909162C59EB2}" type="pres">
      <dgm:prSet presAssocID="{EED1589A-69B7-40E1-BCFB-FD5FFC518E7C}" presName="pillarX" presStyleLbl="node1" presStyleIdx="1" presStyleCnt="2" custScaleY="114018">
        <dgm:presLayoutVars>
          <dgm:bulletEnabled val="1"/>
        </dgm:presLayoutVars>
      </dgm:prSet>
      <dgm:spPr/>
      <dgm:t>
        <a:bodyPr/>
        <a:lstStyle/>
        <a:p>
          <a:endParaRPr lang="zh-CN" altLang="en-US"/>
        </a:p>
      </dgm:t>
    </dgm:pt>
    <dgm:pt modelId="{64166D78-7325-4974-A7C1-2B750D7657A3}" type="pres">
      <dgm:prSet presAssocID="{E1E0562E-8564-4FE2-BE8F-7E3BA9E20C6F}" presName="base" presStyleLbl="dkBgShp" presStyleIdx="1" presStyleCnt="2"/>
      <dgm:spPr>
        <a:solidFill>
          <a:schemeClr val="accent1">
            <a:lumMod val="20000"/>
            <a:lumOff val="80000"/>
          </a:schemeClr>
        </a:solidFill>
      </dgm:spPr>
    </dgm:pt>
  </dgm:ptLst>
  <dgm:cxnLst>
    <dgm:cxn modelId="{59564373-C738-4C09-94AC-5696D9BA95C7}" type="presOf" srcId="{A337BFBC-ADD9-4D91-B61D-B6D326491600}" destId="{41A05C76-C888-44EC-8DCB-F27D598E7FFC}" srcOrd="0" destOrd="4" presId="urn:microsoft.com/office/officeart/2005/8/layout/hList3"/>
    <dgm:cxn modelId="{B4C3A055-84C0-4936-90A8-44D5A776439B}" type="presOf" srcId="{5D001D12-9DE2-4E1B-B7BA-9402961D8491}" destId="{E256BCFC-144A-4045-B27F-909162C59EB2}" srcOrd="0" destOrd="1" presId="urn:microsoft.com/office/officeart/2005/8/layout/hList3"/>
    <dgm:cxn modelId="{B9162DC8-7663-4016-8D5F-B2D1073B06F1}" srcId="{A436F4DB-3782-416C-95EB-1D10269E7DE3}" destId="{46599C4C-657B-497F-A0AE-FDE1FD7FB7E2}" srcOrd="4" destOrd="0" parTransId="{1AFF067E-8AAB-4C89-8F30-EEF226DA9C3C}" sibTransId="{A1E3B4C3-1A05-4A8B-A617-0AD4FB2AC2C9}"/>
    <dgm:cxn modelId="{D11A7E43-940D-4E90-BACB-DA69FB77041C}" srcId="{A436F4DB-3782-416C-95EB-1D10269E7DE3}" destId="{4C48582B-43A7-46ED-9E42-F7B18BCE3031}" srcOrd="1" destOrd="0" parTransId="{FE787F57-AE87-4AE9-A59F-EFCC2D272A0E}" sibTransId="{5CED7537-A1CF-4206-BFDA-09DEEC9CB636}"/>
    <dgm:cxn modelId="{38BF1ADC-0BAE-426D-8B6A-F850EDD8BC1F}" srcId="{A436F4DB-3782-416C-95EB-1D10269E7DE3}" destId="{B7150A0E-BF90-4FCF-AF5F-9EB70492FEF4}" srcOrd="2" destOrd="0" parTransId="{E78B2A12-C2F3-4EB0-9D83-31A9E82D0721}" sibTransId="{614A80B5-C3D4-466A-A4EE-C62CD813981C}"/>
    <dgm:cxn modelId="{CF72F94D-CC29-41C8-B1AC-3F3330216EEE}" type="presOf" srcId="{50AFF3EE-9D89-4F66-BEA6-CAC729A2D9B8}" destId="{E256BCFC-144A-4045-B27F-909162C59EB2}" srcOrd="0" destOrd="5" presId="urn:microsoft.com/office/officeart/2005/8/layout/hList3"/>
    <dgm:cxn modelId="{A20ABF3E-556F-4A79-ADFF-EA235506E7F7}" srcId="{EED1589A-69B7-40E1-BCFB-FD5FFC518E7C}" destId="{50AFF3EE-9D89-4F66-BEA6-CAC729A2D9B8}" srcOrd="3" destOrd="0" parTransId="{B39653A9-FBA1-4412-A25D-289C435B13AB}" sibTransId="{A06FC7D2-4BE7-4403-BC13-9C9CBE92AEAA}"/>
    <dgm:cxn modelId="{6F088211-9A56-4EC9-8329-B320BB83AE95}" srcId="{EED1589A-69B7-40E1-BCFB-FD5FFC518E7C}" destId="{5D001D12-9DE2-4E1B-B7BA-9402961D8491}" srcOrd="0" destOrd="0" parTransId="{E12FB663-BA72-485F-9344-FB99CF1C20BB}" sibTransId="{03DF0000-58F0-480F-B6AE-D7FF6CA669D9}"/>
    <dgm:cxn modelId="{4B37B16D-77EB-479F-99E6-7D7A7DE1FEF1}" srcId="{E1E0562E-8564-4FE2-BE8F-7E3BA9E20C6F}" destId="{EED1589A-69B7-40E1-BCFB-FD5FFC518E7C}" srcOrd="1" destOrd="0" parTransId="{B71D40BD-77AE-485B-BB05-1DAF7CEBE488}" sibTransId="{C830628C-15A3-4CC8-A2F8-CE23B348BE71}"/>
    <dgm:cxn modelId="{C734946E-E1AF-48AE-982D-8D87898D53A2}" type="presOf" srcId="{EED1589A-69B7-40E1-BCFB-FD5FFC518E7C}" destId="{E256BCFC-144A-4045-B27F-909162C59EB2}" srcOrd="0" destOrd="0" presId="urn:microsoft.com/office/officeart/2005/8/layout/hList3"/>
    <dgm:cxn modelId="{A5CB67B3-5C6A-4580-AAB3-97DBC2251B08}" type="presOf" srcId="{5B06D7C9-E8F3-4A4F-B5D6-B4A8D3130276}" destId="{E256BCFC-144A-4045-B27F-909162C59EB2}" srcOrd="0" destOrd="4" presId="urn:microsoft.com/office/officeart/2005/8/layout/hList3"/>
    <dgm:cxn modelId="{BC6DD8BF-6DC9-436E-9556-874F640AECA0}" type="presOf" srcId="{4C48582B-43A7-46ED-9E42-F7B18BCE3031}" destId="{41A05C76-C888-44EC-8DCB-F27D598E7FFC}" srcOrd="0" destOrd="2" presId="urn:microsoft.com/office/officeart/2005/8/layout/hList3"/>
    <dgm:cxn modelId="{4113BC72-6360-4434-8537-550FEF614DFD}" srcId="{A436F4DB-3782-416C-95EB-1D10269E7DE3}" destId="{A337BFBC-ADD9-4D91-B61D-B6D326491600}" srcOrd="3" destOrd="0" parTransId="{A91DF711-FC62-4ADF-96AE-3CC627D8B398}" sibTransId="{81E4059C-BC07-41F4-85A1-63B4BBFF02AD}"/>
    <dgm:cxn modelId="{6A2852BE-D26A-44B9-AE94-1B971CC785AF}" srcId="{9DB8F9C5-883B-4901-A45F-FC3A51694F9E}" destId="{E1E0562E-8564-4FE2-BE8F-7E3BA9E20C6F}" srcOrd="0" destOrd="0" parTransId="{1DDDDF38-42D8-4725-92D2-174DF4380454}" sibTransId="{7AFD0DBF-C63E-4C04-9C56-78FE449D39DF}"/>
    <dgm:cxn modelId="{E5571B68-9DC6-4823-A8B8-6C28B9D810D4}" srcId="{EED1589A-69B7-40E1-BCFB-FD5FFC518E7C}" destId="{4C97931F-ACAF-42BB-AFD0-C4B3186726FE}" srcOrd="1" destOrd="0" parTransId="{EF0CA866-10D2-4799-961E-B7E8BEB1C46E}" sibTransId="{1CECE679-AE39-4F0D-988F-5BBBBE7ED1C2}"/>
    <dgm:cxn modelId="{A3A70DDA-624A-4AD0-BBA5-84BDE6879E70}" type="presOf" srcId="{4C97931F-ACAF-42BB-AFD0-C4B3186726FE}" destId="{E256BCFC-144A-4045-B27F-909162C59EB2}" srcOrd="0" destOrd="3" presId="urn:microsoft.com/office/officeart/2005/8/layout/hList3"/>
    <dgm:cxn modelId="{32B79450-6EB4-469E-AEFD-36307D3145F7}" type="presOf" srcId="{46599C4C-657B-497F-A0AE-FDE1FD7FB7E2}" destId="{41A05C76-C888-44EC-8DCB-F27D598E7FFC}" srcOrd="0" destOrd="5" presId="urn:microsoft.com/office/officeart/2005/8/layout/hList3"/>
    <dgm:cxn modelId="{9FDDA66A-3677-4783-8075-79BC9D0364E9}" srcId="{E1E0562E-8564-4FE2-BE8F-7E3BA9E20C6F}" destId="{A436F4DB-3782-416C-95EB-1D10269E7DE3}" srcOrd="0" destOrd="0" parTransId="{0683ACB8-7CF7-4AE9-8F3D-FB94BF02C661}" sibTransId="{EDDE0C10-6153-48DA-BEE9-21F1B926584E}"/>
    <dgm:cxn modelId="{795DFF3F-59B7-48DF-9E65-5B6ADA80EFAC}" srcId="{A436F4DB-3782-416C-95EB-1D10269E7DE3}" destId="{48EA61AA-8664-4570-9944-F6AD1A728546}" srcOrd="0" destOrd="0" parTransId="{DF7321B3-B8C5-4B60-B913-D2B5CF1E255A}" sibTransId="{BFEF4F14-0F90-4BFA-BA06-CC94E2F116D9}"/>
    <dgm:cxn modelId="{D5B6FCB3-9FCC-45B0-978F-2FE8C1465BF5}" type="presOf" srcId="{E1E0562E-8564-4FE2-BE8F-7E3BA9E20C6F}" destId="{4465CCA0-2CD1-4568-8578-EB785A8E3274}" srcOrd="0" destOrd="0" presId="urn:microsoft.com/office/officeart/2005/8/layout/hList3"/>
    <dgm:cxn modelId="{736D1301-CD04-465B-9661-ED8A201E72AF}" type="presOf" srcId="{B7150A0E-BF90-4FCF-AF5F-9EB70492FEF4}" destId="{41A05C76-C888-44EC-8DCB-F27D598E7FFC}" srcOrd="0" destOrd="3" presId="urn:microsoft.com/office/officeart/2005/8/layout/hList3"/>
    <dgm:cxn modelId="{0787E105-31BB-48F8-B824-50CA2590998D}" srcId="{5D001D12-9DE2-4E1B-B7BA-9402961D8491}" destId="{E07B90BF-E88D-4E40-ABCE-209EDB718007}" srcOrd="0" destOrd="0" parTransId="{6C847E22-2FA4-4B35-9CC3-EA786D51E391}" sibTransId="{295AFC9A-F65A-4142-8A56-4677BF68AD60}"/>
    <dgm:cxn modelId="{FF0C2932-EC6C-4158-A38D-FFB67F8C8B6A}" type="presOf" srcId="{9DB8F9C5-883B-4901-A45F-FC3A51694F9E}" destId="{0CDCC150-247A-408E-9300-F4BA20046B43}" srcOrd="0" destOrd="0" presId="urn:microsoft.com/office/officeart/2005/8/layout/hList3"/>
    <dgm:cxn modelId="{461065DE-C8A2-4243-9005-538867C1FB48}" type="presOf" srcId="{48EA61AA-8664-4570-9944-F6AD1A728546}" destId="{41A05C76-C888-44EC-8DCB-F27D598E7FFC}" srcOrd="0" destOrd="1" presId="urn:microsoft.com/office/officeart/2005/8/layout/hList3"/>
    <dgm:cxn modelId="{DF853038-56C6-4E0C-B6A6-FD143BA4D86C}" type="presOf" srcId="{E07B90BF-E88D-4E40-ABCE-209EDB718007}" destId="{E256BCFC-144A-4045-B27F-909162C59EB2}" srcOrd="0" destOrd="2" presId="urn:microsoft.com/office/officeart/2005/8/layout/hList3"/>
    <dgm:cxn modelId="{C36B5891-A612-4E36-BE89-82CCA9BAC423}" type="presOf" srcId="{A436F4DB-3782-416C-95EB-1D10269E7DE3}" destId="{41A05C76-C888-44EC-8DCB-F27D598E7FFC}" srcOrd="0" destOrd="0" presId="urn:microsoft.com/office/officeart/2005/8/layout/hList3"/>
    <dgm:cxn modelId="{AEE6E922-62E6-4A12-906A-FE3E247B0FB3}" srcId="{EED1589A-69B7-40E1-BCFB-FD5FFC518E7C}" destId="{5B06D7C9-E8F3-4A4F-B5D6-B4A8D3130276}" srcOrd="2" destOrd="0" parTransId="{6219A4AB-8853-45BC-8E79-96043D65EC80}" sibTransId="{1AB99359-23B8-4BF9-A86A-D5DF11EDB0D5}"/>
    <dgm:cxn modelId="{9E5B4D93-5458-48F8-BDA4-8880C36613A8}" type="presParOf" srcId="{0CDCC150-247A-408E-9300-F4BA20046B43}" destId="{4465CCA0-2CD1-4568-8578-EB785A8E3274}" srcOrd="0" destOrd="0" presId="urn:microsoft.com/office/officeart/2005/8/layout/hList3"/>
    <dgm:cxn modelId="{8A0A5C2D-06CF-4DC8-88DC-0C1148AC8B2A}" type="presParOf" srcId="{0CDCC150-247A-408E-9300-F4BA20046B43}" destId="{C44F0952-9F5B-42FE-BDAA-7AAB2B481431}" srcOrd="1" destOrd="0" presId="urn:microsoft.com/office/officeart/2005/8/layout/hList3"/>
    <dgm:cxn modelId="{1029A2E4-5ECE-4AB2-AF2D-B2F28F39D0F9}" type="presParOf" srcId="{C44F0952-9F5B-42FE-BDAA-7AAB2B481431}" destId="{41A05C76-C888-44EC-8DCB-F27D598E7FFC}" srcOrd="0" destOrd="0" presId="urn:microsoft.com/office/officeart/2005/8/layout/hList3"/>
    <dgm:cxn modelId="{DEA0E5CB-A2DD-415E-BA1F-C8C87B502811}" type="presParOf" srcId="{C44F0952-9F5B-42FE-BDAA-7AAB2B481431}" destId="{E256BCFC-144A-4045-B27F-909162C59EB2}" srcOrd="1" destOrd="0" presId="urn:microsoft.com/office/officeart/2005/8/layout/hList3"/>
    <dgm:cxn modelId="{80311ECC-D2A7-4DAA-B0D3-C627B8B90BDB}" type="presParOf" srcId="{0CDCC150-247A-408E-9300-F4BA20046B43}" destId="{64166D78-7325-4974-A7C1-2B750D7657A3}" srcOrd="2" destOrd="0" presId="urn:microsoft.com/office/officeart/2005/8/layout/hList3"/>
  </dgm:cxnLst>
  <dgm:bg/>
  <dgm:whole>
    <a:ln>
      <a:solidFill>
        <a:schemeClr val="accent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2EA11E3-1852-4D47-A71E-345ECD23E148}" type="doc">
      <dgm:prSet loTypeId="urn:microsoft.com/office/officeart/2008/layout/BendingPictureSemiTransparentText" loCatId="picture" qsTypeId="urn:microsoft.com/office/officeart/2005/8/quickstyle/simple1" qsCatId="simple" csTypeId="urn:microsoft.com/office/officeart/2005/8/colors/colorful1" csCatId="colorful" phldr="1"/>
      <dgm:spPr/>
      <dgm:t>
        <a:bodyPr/>
        <a:lstStyle/>
        <a:p>
          <a:endParaRPr lang="zh-TW" altLang="en-US"/>
        </a:p>
      </dgm:t>
    </dgm:pt>
    <dgm:pt modelId="{71388A45-04FB-4A80-9D0E-E0BC2A51D761}">
      <dgm:prSet phldrT="[文字]" custT="1"/>
      <dgm:spPr/>
      <dgm:t>
        <a:bodyPr/>
        <a:lstStyle/>
        <a:p>
          <a:pPr>
            <a:lnSpc>
              <a:spcPct val="80000"/>
            </a:lnSpc>
          </a:pPr>
          <a:r>
            <a:rPr lang="en-US" altLang="zh-TW" sz="3200" b="1" baseline="0" dirty="0">
              <a:solidFill>
                <a:schemeClr val="tx1"/>
              </a:solidFill>
              <a:latin typeface="Arial Unicode MS" panose="020B0604020202020204" pitchFamily="34" charset="-120"/>
              <a:ea typeface="微軟正黑體" panose="020B0604030504040204" pitchFamily="34" charset="-120"/>
            </a:rPr>
            <a:t>2015/9</a:t>
          </a:r>
          <a:r>
            <a:rPr lang="zh-TW" altLang="en-US" sz="3200" b="1" baseline="0" dirty="0">
              <a:solidFill>
                <a:schemeClr val="tx1"/>
              </a:solidFill>
              <a:latin typeface="Arial Unicode MS" panose="020B0604020202020204" pitchFamily="34" charset="-120"/>
              <a:ea typeface="微軟正黑體" panose="020B0604030504040204" pitchFamily="34" charset="-120"/>
            </a:rPr>
            <a:t> 在英國與國際</a:t>
          </a:r>
          <a:r>
            <a:rPr lang="en-US" altLang="zh-TW" sz="3200" b="1" baseline="0" dirty="0">
              <a:solidFill>
                <a:schemeClr val="tx1"/>
              </a:solidFill>
              <a:latin typeface="Arial Unicode MS" panose="020B0604020202020204" pitchFamily="34" charset="-120"/>
              <a:ea typeface="微軟正黑體" panose="020B0604030504040204" pitchFamily="34" charset="-120"/>
            </a:rPr>
            <a:t>EB</a:t>
          </a:r>
          <a:r>
            <a:rPr lang="zh-TW" altLang="en-US" sz="3200" b="1" baseline="0" dirty="0">
              <a:solidFill>
                <a:schemeClr val="tx1"/>
              </a:solidFill>
              <a:latin typeface="Arial Unicode MS" panose="020B0604020202020204" pitchFamily="34" charset="-120"/>
              <a:ea typeface="微軟正黑體" panose="020B0604030504040204" pitchFamily="34" charset="-120"/>
            </a:rPr>
            <a:t>大會</a:t>
          </a:r>
        </a:p>
      </dgm:t>
    </dgm:pt>
    <dgm:pt modelId="{75B1FD3A-27B4-41A6-9DD4-19791403FFA3}" type="parTrans" cxnId="{553F3FF2-8327-4FC9-91D7-2752D86CDCEA}">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996A938B-56B6-477C-A0E8-52B232D8D0CE}" type="sibTrans" cxnId="{553F3FF2-8327-4FC9-91D7-2752D86CDCEA}">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DCF6FF19-21A7-4CB4-BB4E-8840F2E3D3B7}" type="pres">
      <dgm:prSet presAssocID="{92EA11E3-1852-4D47-A71E-345ECD23E148}" presName="Name0" presStyleCnt="0">
        <dgm:presLayoutVars>
          <dgm:dir/>
          <dgm:resizeHandles val="exact"/>
        </dgm:presLayoutVars>
      </dgm:prSet>
      <dgm:spPr/>
      <dgm:t>
        <a:bodyPr/>
        <a:lstStyle/>
        <a:p>
          <a:endParaRPr lang="zh-CN" altLang="en-US"/>
        </a:p>
      </dgm:t>
    </dgm:pt>
    <dgm:pt modelId="{8F69151E-49D2-4F9F-BC9B-018FE87977D3}" type="pres">
      <dgm:prSet presAssocID="{71388A45-04FB-4A80-9D0E-E0BC2A51D761}" presName="composite" presStyleCnt="0"/>
      <dgm:spPr/>
    </dgm:pt>
    <dgm:pt modelId="{BAE062DF-BDFE-4BD8-8FBC-87FF590CC7C7}" type="pres">
      <dgm:prSet presAssocID="{71388A45-04FB-4A80-9D0E-E0BC2A51D761}" presName="rect1" presStyleLbl="bgShp" presStyleIdx="0" presStyleCnt="1"/>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AA8AEA22-EB22-457F-88E3-85835EE5C301}" type="pres">
      <dgm:prSet presAssocID="{71388A45-04FB-4A80-9D0E-E0BC2A51D761}" presName="rect2" presStyleLbl="trBgShp" presStyleIdx="0" presStyleCnt="1" custScaleX="74129" custScaleY="51802" custLinFactNeighborX="923" custLinFactNeighborY="51487">
        <dgm:presLayoutVars>
          <dgm:bulletEnabled val="1"/>
        </dgm:presLayoutVars>
      </dgm:prSet>
      <dgm:spPr/>
      <dgm:t>
        <a:bodyPr/>
        <a:lstStyle/>
        <a:p>
          <a:endParaRPr lang="zh-CN" altLang="en-US"/>
        </a:p>
      </dgm:t>
    </dgm:pt>
  </dgm:ptLst>
  <dgm:cxnLst>
    <dgm:cxn modelId="{579037FF-A65C-4179-AB5A-5E614B78312B}" type="presOf" srcId="{71388A45-04FB-4A80-9D0E-E0BC2A51D761}" destId="{AA8AEA22-EB22-457F-88E3-85835EE5C301}" srcOrd="0" destOrd="0" presId="urn:microsoft.com/office/officeart/2008/layout/BendingPictureSemiTransparentText"/>
    <dgm:cxn modelId="{C9E7BEFE-FD2D-41E9-999B-56C61BEBEFDE}" type="presOf" srcId="{92EA11E3-1852-4D47-A71E-345ECD23E148}" destId="{DCF6FF19-21A7-4CB4-BB4E-8840F2E3D3B7}" srcOrd="0" destOrd="0" presId="urn:microsoft.com/office/officeart/2008/layout/BendingPictureSemiTransparentText"/>
    <dgm:cxn modelId="{553F3FF2-8327-4FC9-91D7-2752D86CDCEA}" srcId="{92EA11E3-1852-4D47-A71E-345ECD23E148}" destId="{71388A45-04FB-4A80-9D0E-E0BC2A51D761}" srcOrd="0" destOrd="0" parTransId="{75B1FD3A-27B4-41A6-9DD4-19791403FFA3}" sibTransId="{996A938B-56B6-477C-A0E8-52B232D8D0CE}"/>
    <dgm:cxn modelId="{A4E9724F-467D-45FB-9395-56DF52F0ABFC}" type="presParOf" srcId="{DCF6FF19-21A7-4CB4-BB4E-8840F2E3D3B7}" destId="{8F69151E-49D2-4F9F-BC9B-018FE87977D3}" srcOrd="0" destOrd="0" presId="urn:microsoft.com/office/officeart/2008/layout/BendingPictureSemiTransparentText"/>
    <dgm:cxn modelId="{4E44AA82-148E-4E8A-A5B1-8729CA291DF2}" type="presParOf" srcId="{8F69151E-49D2-4F9F-BC9B-018FE87977D3}" destId="{BAE062DF-BDFE-4BD8-8FBC-87FF590CC7C7}" srcOrd="0" destOrd="0" presId="urn:microsoft.com/office/officeart/2008/layout/BendingPictureSemiTransparentText"/>
    <dgm:cxn modelId="{16ED3A59-C725-48D8-8AF8-BAF1F855D036}" type="presParOf" srcId="{8F69151E-49D2-4F9F-BC9B-018FE87977D3}" destId="{AA8AEA22-EB22-457F-88E3-85835EE5C301}" srcOrd="1" destOrd="0" presId="urn:microsoft.com/office/officeart/2008/layout/BendingPictureSemiTransparentText"/>
  </dgm:cxnLst>
  <dgm:bg/>
  <dgm:whole>
    <a:ln>
      <a:solidFill>
        <a:schemeClr val="accent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6A18A313-0048-4F14-8E02-D2BBD3AA3816}" type="doc">
      <dgm:prSet loTypeId="urn:microsoft.com/office/officeart/2009/3/layout/FramedTextPicture" loCatId="picture" qsTypeId="urn:microsoft.com/office/officeart/2005/8/quickstyle/simple3" qsCatId="simple" csTypeId="urn:microsoft.com/office/officeart/2005/8/colors/accent1_2" csCatId="accent1" phldr="1"/>
      <dgm:spPr/>
      <dgm:t>
        <a:bodyPr/>
        <a:lstStyle/>
        <a:p>
          <a:endParaRPr lang="zh-TW" altLang="en-US"/>
        </a:p>
      </dgm:t>
    </dgm:pt>
    <dgm:pt modelId="{AFFAB8DC-22B4-42FA-BF7C-DC236D8E5643}">
      <dgm:prSet phldrT="[文字]" custT="1"/>
      <dgm:spPr/>
      <dgm:t>
        <a:bodyPr anchor="ctr"/>
        <a:lstStyle/>
        <a:p>
          <a:r>
            <a:rPr lang="zh-TW" altLang="en-US" sz="3200" baseline="0" dirty="0">
              <a:solidFill>
                <a:srgbClr val="0000CC"/>
              </a:solidFill>
              <a:latin typeface="Arial Unicode MS" panose="020B0604020202020204" pitchFamily="34" charset="-120"/>
              <a:ea typeface="微軟正黑體" panose="020B0604030504040204" pitchFamily="34" charset="-120"/>
            </a:rPr>
            <a:t>台灣罕病蝴蝶寶貝照護指引</a:t>
          </a:r>
        </a:p>
      </dgm:t>
    </dgm:pt>
    <dgm:pt modelId="{C6AB7E99-5737-46FF-BF6C-D16D4A435CC4}" type="parTrans" cxnId="{D8ED57C3-D334-46A4-9F26-D767571D58B9}">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E0665CDD-F579-45FF-9EC9-8F87EFFF2A93}" type="sibTrans" cxnId="{D8ED57C3-D334-46A4-9F26-D767571D58B9}">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C520E440-7C9F-4789-BBC6-FC636F90C595}">
      <dgm:prSet phldrT="[文字]" custT="1"/>
      <dgm:spPr/>
      <dgm:t>
        <a:bodyPr anchor="ctr"/>
        <a:lstStyle/>
        <a:p>
          <a:r>
            <a:rPr lang="zh-TW" altLang="en-US" sz="2800" baseline="0" dirty="0">
              <a:latin typeface="Arial Unicode MS" panose="020B0604020202020204" pitchFamily="34" charset="-120"/>
              <a:ea typeface="微軟正黑體" panose="020B0604030504040204" pitchFamily="34" charset="-120"/>
            </a:rPr>
            <a:t>提供關於</a:t>
          </a:r>
          <a:r>
            <a:rPr lang="en-US" altLang="en-US" sz="2800" baseline="0" dirty="0">
              <a:latin typeface="Arial Unicode MS" panose="020B0604020202020204" pitchFamily="34" charset="-120"/>
              <a:ea typeface="微軟正黑體" panose="020B0604030504040204" pitchFamily="34" charset="-120"/>
            </a:rPr>
            <a:t>EB</a:t>
          </a:r>
          <a:r>
            <a:rPr lang="zh-TW" altLang="en-US" sz="2800" baseline="0" dirty="0">
              <a:latin typeface="Arial Unicode MS" panose="020B0604020202020204" pitchFamily="34" charset="-120"/>
              <a:ea typeface="微軟正黑體" panose="020B0604030504040204" pitchFamily="34" charset="-120"/>
            </a:rPr>
            <a:t>照護的基本知識，希望能夠幫助患者瞭解在日常生活遇到問題時的處理方法</a:t>
          </a:r>
        </a:p>
      </dgm:t>
    </dgm:pt>
    <dgm:pt modelId="{23E149B3-C994-4614-8034-79B18A3158B2}" type="parTrans" cxnId="{5BEC1F70-B090-4308-8B92-34F003B49A62}">
      <dgm:prSet/>
      <dgm:spPr/>
      <dgm:t>
        <a:bodyPr/>
        <a:lstStyle/>
        <a:p>
          <a:endParaRPr lang="zh-TW" altLang="en-US"/>
        </a:p>
      </dgm:t>
    </dgm:pt>
    <dgm:pt modelId="{EAB40BEC-3402-4335-A74E-7B56F6650A86}" type="sibTrans" cxnId="{5BEC1F70-B090-4308-8B92-34F003B49A62}">
      <dgm:prSet/>
      <dgm:spPr/>
      <dgm:t>
        <a:bodyPr/>
        <a:lstStyle/>
        <a:p>
          <a:endParaRPr lang="zh-TW" altLang="en-US"/>
        </a:p>
      </dgm:t>
    </dgm:pt>
    <dgm:pt modelId="{EAA9EC67-AFB0-4377-9127-439A7AEE21D8}" type="pres">
      <dgm:prSet presAssocID="{6A18A313-0048-4F14-8E02-D2BBD3AA3816}" presName="Name0" presStyleCnt="0">
        <dgm:presLayoutVars>
          <dgm:chMax/>
          <dgm:chPref/>
          <dgm:dir/>
        </dgm:presLayoutVars>
      </dgm:prSet>
      <dgm:spPr/>
      <dgm:t>
        <a:bodyPr/>
        <a:lstStyle/>
        <a:p>
          <a:endParaRPr lang="zh-CN" altLang="en-US"/>
        </a:p>
      </dgm:t>
    </dgm:pt>
    <dgm:pt modelId="{63CAB528-921B-4EBB-AE70-86E58EC50A94}" type="pres">
      <dgm:prSet presAssocID="{AFFAB8DC-22B4-42FA-BF7C-DC236D8E5643}" presName="composite" presStyleCnt="0">
        <dgm:presLayoutVars>
          <dgm:chMax/>
          <dgm:chPref/>
        </dgm:presLayoutVars>
      </dgm:prSet>
      <dgm:spPr/>
    </dgm:pt>
    <dgm:pt modelId="{6C6322FA-8120-4598-9800-11B28ACD3203}" type="pres">
      <dgm:prSet presAssocID="{AFFAB8DC-22B4-42FA-BF7C-DC236D8E5643}" presName="Image" presStyleLbl="bgImgPlace1" presStyleIdx="0" presStyleCnt="1" custScaleX="102362" custScaleY="116169" custLinFactNeighborX="-255" custLinFactNeighborY="-17302"/>
      <dgm:spPr>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t>
        <a:bodyPr/>
        <a:lstStyle/>
        <a:p>
          <a:endParaRPr lang="zh-CN" altLang="en-US"/>
        </a:p>
      </dgm:t>
    </dgm:pt>
    <dgm:pt modelId="{6AFFFF29-FE4C-4934-A022-DE4D9226693B}" type="pres">
      <dgm:prSet presAssocID="{AFFAB8DC-22B4-42FA-BF7C-DC236D8E5643}" presName="ParentText" presStyleLbl="revTx" presStyleIdx="0" presStyleCnt="1" custScaleX="106694" custLinFactNeighborX="-4559" custLinFactNeighborY="4983">
        <dgm:presLayoutVars>
          <dgm:chMax val="0"/>
          <dgm:chPref val="0"/>
          <dgm:bulletEnabled val="1"/>
        </dgm:presLayoutVars>
      </dgm:prSet>
      <dgm:spPr/>
      <dgm:t>
        <a:bodyPr/>
        <a:lstStyle/>
        <a:p>
          <a:endParaRPr lang="zh-CN" altLang="en-US"/>
        </a:p>
      </dgm:t>
    </dgm:pt>
    <dgm:pt modelId="{EC03CB51-A39C-4D7B-A8CD-A8FF435CA676}" type="pres">
      <dgm:prSet presAssocID="{AFFAB8DC-22B4-42FA-BF7C-DC236D8E5643}" presName="tlFrame" presStyleLbl="node1" presStyleIdx="0" presStyleCnt="4" custLinFactNeighborX="-18987" custLinFactNeighborY="12813"/>
      <dgm:spPr/>
    </dgm:pt>
    <dgm:pt modelId="{D2578270-4659-4EB8-A178-0DE7847F638C}" type="pres">
      <dgm:prSet presAssocID="{AFFAB8DC-22B4-42FA-BF7C-DC236D8E5643}" presName="trFrame" presStyleLbl="node1" presStyleIdx="1" presStyleCnt="4" custLinFactNeighborX="-18987" custLinFactNeighborY="12813"/>
      <dgm:spPr/>
    </dgm:pt>
    <dgm:pt modelId="{C1DCB1E6-D1BA-4D03-B8D8-0C05989EB980}" type="pres">
      <dgm:prSet presAssocID="{AFFAB8DC-22B4-42FA-BF7C-DC236D8E5643}" presName="blFrame" presStyleLbl="node1" presStyleIdx="2" presStyleCnt="4" custLinFactNeighborX="-18987" custLinFactNeighborY="12813"/>
      <dgm:spPr/>
    </dgm:pt>
    <dgm:pt modelId="{1F512741-CEAE-4CFF-A937-44C5BB798A3A}" type="pres">
      <dgm:prSet presAssocID="{AFFAB8DC-22B4-42FA-BF7C-DC236D8E5643}" presName="brFrame" presStyleLbl="node1" presStyleIdx="3" presStyleCnt="4" custLinFactNeighborX="-18987" custLinFactNeighborY="12813"/>
      <dgm:spPr/>
    </dgm:pt>
  </dgm:ptLst>
  <dgm:cxnLst>
    <dgm:cxn modelId="{D8ED57C3-D334-46A4-9F26-D767571D58B9}" srcId="{6A18A313-0048-4F14-8E02-D2BBD3AA3816}" destId="{AFFAB8DC-22B4-42FA-BF7C-DC236D8E5643}" srcOrd="0" destOrd="0" parTransId="{C6AB7E99-5737-46FF-BF6C-D16D4A435CC4}" sibTransId="{E0665CDD-F579-45FF-9EC9-8F87EFFF2A93}"/>
    <dgm:cxn modelId="{2F754036-2DBB-466C-9357-0C9B62E8E2C1}" type="presOf" srcId="{C520E440-7C9F-4789-BBC6-FC636F90C595}" destId="{6AFFFF29-FE4C-4934-A022-DE4D9226693B}" srcOrd="0" destOrd="1" presId="urn:microsoft.com/office/officeart/2009/3/layout/FramedTextPicture"/>
    <dgm:cxn modelId="{ABB638AD-F1A2-4CE9-999E-DF6AFB31DCE6}" type="presOf" srcId="{6A18A313-0048-4F14-8E02-D2BBD3AA3816}" destId="{EAA9EC67-AFB0-4377-9127-439A7AEE21D8}" srcOrd="0" destOrd="0" presId="urn:microsoft.com/office/officeart/2009/3/layout/FramedTextPicture"/>
    <dgm:cxn modelId="{D26595D5-2A19-40F7-8BE4-1A926EACD37C}" type="presOf" srcId="{AFFAB8DC-22B4-42FA-BF7C-DC236D8E5643}" destId="{6AFFFF29-FE4C-4934-A022-DE4D9226693B}" srcOrd="0" destOrd="0" presId="urn:microsoft.com/office/officeart/2009/3/layout/FramedTextPicture"/>
    <dgm:cxn modelId="{5BEC1F70-B090-4308-8B92-34F003B49A62}" srcId="{AFFAB8DC-22B4-42FA-BF7C-DC236D8E5643}" destId="{C520E440-7C9F-4789-BBC6-FC636F90C595}" srcOrd="0" destOrd="0" parTransId="{23E149B3-C994-4614-8034-79B18A3158B2}" sibTransId="{EAB40BEC-3402-4335-A74E-7B56F6650A86}"/>
    <dgm:cxn modelId="{6FEAAB9C-ADEA-433D-8982-E0E021AD3F2A}" type="presParOf" srcId="{EAA9EC67-AFB0-4377-9127-439A7AEE21D8}" destId="{63CAB528-921B-4EBB-AE70-86E58EC50A94}" srcOrd="0" destOrd="0" presId="urn:microsoft.com/office/officeart/2009/3/layout/FramedTextPicture"/>
    <dgm:cxn modelId="{E2E027CA-73C8-45A6-AD50-2AF20F3A83C2}" type="presParOf" srcId="{63CAB528-921B-4EBB-AE70-86E58EC50A94}" destId="{6C6322FA-8120-4598-9800-11B28ACD3203}" srcOrd="0" destOrd="0" presId="urn:microsoft.com/office/officeart/2009/3/layout/FramedTextPicture"/>
    <dgm:cxn modelId="{ACAC517E-6991-442C-ABB0-659752D3C7F9}" type="presParOf" srcId="{63CAB528-921B-4EBB-AE70-86E58EC50A94}" destId="{6AFFFF29-FE4C-4934-A022-DE4D9226693B}" srcOrd="1" destOrd="0" presId="urn:microsoft.com/office/officeart/2009/3/layout/FramedTextPicture"/>
    <dgm:cxn modelId="{974C9FC3-D466-40E2-84A3-61F019BDCBA6}" type="presParOf" srcId="{63CAB528-921B-4EBB-AE70-86E58EC50A94}" destId="{EC03CB51-A39C-4D7B-A8CD-A8FF435CA676}" srcOrd="2" destOrd="0" presId="urn:microsoft.com/office/officeart/2009/3/layout/FramedTextPicture"/>
    <dgm:cxn modelId="{0261232C-480A-4BBC-97C4-C2FBE8C7CAE5}" type="presParOf" srcId="{63CAB528-921B-4EBB-AE70-86E58EC50A94}" destId="{D2578270-4659-4EB8-A178-0DE7847F638C}" srcOrd="3" destOrd="0" presId="urn:microsoft.com/office/officeart/2009/3/layout/FramedTextPicture"/>
    <dgm:cxn modelId="{D0E3DD8E-D631-402D-9AA7-2B3E5C3E1A63}" type="presParOf" srcId="{63CAB528-921B-4EBB-AE70-86E58EC50A94}" destId="{C1DCB1E6-D1BA-4D03-B8D8-0C05989EB980}" srcOrd="4" destOrd="0" presId="urn:microsoft.com/office/officeart/2009/3/layout/FramedTextPicture"/>
    <dgm:cxn modelId="{125452B0-0E1B-4670-B694-1B79F9C35FD1}" type="presParOf" srcId="{63CAB528-921B-4EBB-AE70-86E58EC50A94}" destId="{1F512741-CEAE-4CFF-A937-44C5BB798A3A}"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4250677C-176F-4A2E-87C5-128584830291}" type="doc">
      <dgm:prSet loTypeId="urn:microsoft.com/office/officeart/2005/8/layout/vList2" loCatId="list" qsTypeId="urn:microsoft.com/office/officeart/2005/8/quickstyle/simple3" qsCatId="simple" csTypeId="urn:microsoft.com/office/officeart/2005/8/colors/accent1_3" csCatId="accent1" phldr="1"/>
      <dgm:spPr/>
      <dgm:t>
        <a:bodyPr/>
        <a:lstStyle/>
        <a:p>
          <a:endParaRPr lang="zh-TW" altLang="en-US"/>
        </a:p>
      </dgm:t>
    </dgm:pt>
    <dgm:pt modelId="{E6FE858B-40D7-4C51-AB8F-A22B5D0D759E}">
      <dgm:prSet phldrT="[文字]" custT="1"/>
      <dgm:spPr/>
      <dgm:t>
        <a:bodyPr/>
        <a:lstStyle/>
        <a:p>
          <a:pPr algn="ctr"/>
          <a:r>
            <a:rPr lang="zh-TW" altLang="en-US" sz="6000" b="0" i="1" cap="none" spc="0" dirty="0">
              <a:ln w="12700">
                <a:prstDash val="solid"/>
              </a:ln>
              <a:effectLst>
                <a:outerShdw blurRad="41275" dist="20320" dir="1800000" algn="tl" rotWithShape="0">
                  <a:srgbClr val="000000">
                    <a:alpha val="40000"/>
                  </a:srgbClr>
                </a:outerShdw>
              </a:effectLst>
              <a:latin typeface="微軟正黑體" pitchFamily="34" charset="-120"/>
              <a:ea typeface="微軟正黑體" pitchFamily="34" charset="-120"/>
            </a:rPr>
            <a:t>謝謝聆聽</a:t>
          </a:r>
        </a:p>
      </dgm:t>
    </dgm:pt>
    <dgm:pt modelId="{7598EBAF-754E-4ACE-B2CF-8F08B6F96272}" type="parTrans" cxnId="{8B7A3363-03BB-4BC2-9D6A-47565228A901}">
      <dgm:prSet/>
      <dgm:spPr/>
      <dgm:t>
        <a:bodyPr/>
        <a:lstStyle/>
        <a:p>
          <a:endParaRPr lang="zh-TW" altLang="en-US" sz="6000"/>
        </a:p>
      </dgm:t>
    </dgm:pt>
    <dgm:pt modelId="{F1A04A00-E82D-4BF3-8371-2C8FD3B152E3}" type="sibTrans" cxnId="{8B7A3363-03BB-4BC2-9D6A-47565228A901}">
      <dgm:prSet/>
      <dgm:spPr/>
      <dgm:t>
        <a:bodyPr/>
        <a:lstStyle/>
        <a:p>
          <a:endParaRPr lang="zh-TW" altLang="en-US" sz="6000"/>
        </a:p>
      </dgm:t>
    </dgm:pt>
    <dgm:pt modelId="{8F46DD39-89C5-4938-89E6-9BB83D801513}" type="pres">
      <dgm:prSet presAssocID="{4250677C-176F-4A2E-87C5-128584830291}" presName="linear" presStyleCnt="0">
        <dgm:presLayoutVars>
          <dgm:animLvl val="lvl"/>
          <dgm:resizeHandles val="exact"/>
        </dgm:presLayoutVars>
      </dgm:prSet>
      <dgm:spPr/>
      <dgm:t>
        <a:bodyPr/>
        <a:lstStyle/>
        <a:p>
          <a:endParaRPr lang="zh-CN" altLang="en-US"/>
        </a:p>
      </dgm:t>
    </dgm:pt>
    <dgm:pt modelId="{A44D252C-C633-46FB-A598-A2703F4D0801}" type="pres">
      <dgm:prSet presAssocID="{E6FE858B-40D7-4C51-AB8F-A22B5D0D759E}" presName="parentText" presStyleLbl="node1" presStyleIdx="0" presStyleCnt="1" custScaleX="97272" custScaleY="240385" custLinFactNeighborX="-277" custLinFactNeighborY="109">
        <dgm:presLayoutVars>
          <dgm:chMax val="0"/>
          <dgm:bulletEnabled val="1"/>
        </dgm:presLayoutVars>
      </dgm:prSet>
      <dgm:spPr/>
      <dgm:t>
        <a:bodyPr/>
        <a:lstStyle/>
        <a:p>
          <a:endParaRPr lang="zh-CN" altLang="en-US"/>
        </a:p>
      </dgm:t>
    </dgm:pt>
  </dgm:ptLst>
  <dgm:cxnLst>
    <dgm:cxn modelId="{8B7A3363-03BB-4BC2-9D6A-47565228A901}" srcId="{4250677C-176F-4A2E-87C5-128584830291}" destId="{E6FE858B-40D7-4C51-AB8F-A22B5D0D759E}" srcOrd="0" destOrd="0" parTransId="{7598EBAF-754E-4ACE-B2CF-8F08B6F96272}" sibTransId="{F1A04A00-E82D-4BF3-8371-2C8FD3B152E3}"/>
    <dgm:cxn modelId="{2441474D-E512-4C32-B700-3D07BE53B857}" type="presOf" srcId="{4250677C-176F-4A2E-87C5-128584830291}" destId="{8F46DD39-89C5-4938-89E6-9BB83D801513}" srcOrd="0" destOrd="0" presId="urn:microsoft.com/office/officeart/2005/8/layout/vList2"/>
    <dgm:cxn modelId="{850C9724-6A9E-4A5A-9348-D16DE53571C4}" type="presOf" srcId="{E6FE858B-40D7-4C51-AB8F-A22B5D0D759E}" destId="{A44D252C-C633-46FB-A598-A2703F4D0801}" srcOrd="0" destOrd="0" presId="urn:microsoft.com/office/officeart/2005/8/layout/vList2"/>
    <dgm:cxn modelId="{1CF65111-17C6-454B-BC90-4D3FA8B0D5D9}" type="presParOf" srcId="{8F46DD39-89C5-4938-89E6-9BB83D801513}" destId="{A44D252C-C633-46FB-A598-A2703F4D0801}" srcOrd="0" destOrd="0" presId="urn:microsoft.com/office/officeart/2005/8/layout/vList2"/>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670CE2-0F91-4AB3-ACF5-9E641CD230D9}" type="doc">
      <dgm:prSet loTypeId="urn:diagrams.loki3.com/BracketList+Icon" loCatId="list" qsTypeId="urn:microsoft.com/office/officeart/2005/8/quickstyle/simple3" qsCatId="simple" csTypeId="urn:microsoft.com/office/officeart/2005/8/colors/accent1_2" csCatId="accent1" phldr="1"/>
      <dgm:spPr/>
      <dgm:t>
        <a:bodyPr/>
        <a:lstStyle/>
        <a:p>
          <a:endParaRPr lang="zh-TW" altLang="en-US"/>
        </a:p>
      </dgm:t>
    </dgm:pt>
    <dgm:pt modelId="{1095674B-FF3E-4B35-8F49-770CC52CE78A}">
      <dgm:prSet phldrT="[文字]" custT="1"/>
      <dgm:spPr/>
      <dgm:t>
        <a:bodyPr/>
        <a:lstStyle/>
        <a:p>
          <a:pPr algn="ctr">
            <a:lnSpc>
              <a:spcPct val="70000"/>
            </a:lnSpc>
          </a:pPr>
          <a:r>
            <a:rPr lang="zh-TW" altLang="en-US" sz="3200" b="1" baseline="0" dirty="0">
              <a:latin typeface="Arial Unicode MS" panose="020B0604020202020204" pitchFamily="34" charset="-120"/>
              <a:ea typeface="微軟正黑體" panose="020B0604030504040204" pitchFamily="34" charset="-120"/>
            </a:rPr>
            <a:t>影響</a:t>
          </a:r>
          <a:r>
            <a:rPr lang="en-US" altLang="en-US" sz="3200" b="1" baseline="0" dirty="0">
              <a:latin typeface="Arial Unicode MS" panose="020B0604020202020204" pitchFamily="34" charset="-120"/>
              <a:ea typeface="微軟正黑體" panose="020B0604030504040204" pitchFamily="34" charset="-120"/>
            </a:rPr>
            <a:t>EB</a:t>
          </a:r>
          <a:r>
            <a:rPr lang="zh-TW" altLang="en-US" sz="3200" b="1" baseline="0" dirty="0">
              <a:latin typeface="Arial Unicode MS" panose="020B0604020202020204" pitchFamily="34" charset="-120"/>
              <a:ea typeface="微軟正黑體" panose="020B0604030504040204" pitchFamily="34" charset="-120"/>
            </a:rPr>
            <a:t>傷口癒合的因素</a:t>
          </a:r>
        </a:p>
      </dgm:t>
    </dgm:pt>
    <dgm:pt modelId="{575305AA-4F0E-4D83-957E-3823A01DE047}" type="parTrans" cxnId="{EDA34C9B-A2C7-48E4-9511-A05A1DA079B5}">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993E4F61-C577-4CD3-BCA6-3FC7CC0514B6}" type="sibTrans" cxnId="{EDA34C9B-A2C7-48E4-9511-A05A1DA079B5}">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C805A30A-4347-4658-82B0-2508C1856F70}">
      <dgm:prSet phldrT="[文字]" custT="1"/>
      <dgm:spPr/>
      <dgm:t>
        <a:bodyPr/>
        <a:lstStyle/>
        <a:p>
          <a:pPr>
            <a:lnSpc>
              <a:spcPct val="90000"/>
            </a:lnSpc>
          </a:pPr>
          <a:r>
            <a:rPr lang="zh-TW" altLang="en-US" sz="3200" baseline="0" dirty="0">
              <a:solidFill>
                <a:srgbClr val="FF0000"/>
              </a:solidFill>
              <a:effectLst>
                <a:outerShdw blurRad="38100" dist="38100" dir="2700000" algn="tl">
                  <a:srgbClr val="000000">
                    <a:alpha val="43137"/>
                  </a:srgbClr>
                </a:outerShdw>
              </a:effectLst>
              <a:latin typeface="Arial Unicode MS" panose="020B0604020202020204" pitchFamily="34" charset="-120"/>
              <a:ea typeface="微軟正黑體" panose="020B0604030504040204" pitchFamily="34" charset="-120"/>
            </a:rPr>
            <a:t>全身性因素</a:t>
          </a:r>
        </a:p>
      </dgm:t>
    </dgm:pt>
    <dgm:pt modelId="{32FF9809-370B-48FC-9F0C-C63B304647E0}" type="parTrans" cxnId="{344F0AC7-2596-4F0D-B52D-D2BAE21B1362}">
      <dgm:prSet/>
      <dgm:spPr/>
      <dgm:t>
        <a:bodyPr/>
        <a:lstStyle/>
        <a:p>
          <a:endParaRPr lang="zh-TW" altLang="en-US"/>
        </a:p>
      </dgm:t>
    </dgm:pt>
    <dgm:pt modelId="{8D766153-BD20-4D3A-9CAB-758FB87A745A}" type="sibTrans" cxnId="{344F0AC7-2596-4F0D-B52D-D2BAE21B1362}">
      <dgm:prSet/>
      <dgm:spPr/>
      <dgm:t>
        <a:bodyPr/>
        <a:lstStyle/>
        <a:p>
          <a:endParaRPr lang="zh-TW" altLang="en-US"/>
        </a:p>
      </dgm:t>
    </dgm:pt>
    <dgm:pt modelId="{75E73922-DBD6-4913-8A9E-54BB7230BAE9}">
      <dgm:prSet custT="1"/>
      <dgm:spPr/>
      <dgm:t>
        <a:bodyPr/>
        <a:lstStyle/>
        <a:p>
          <a:pPr>
            <a:lnSpc>
              <a:spcPct val="90000"/>
            </a:lnSpc>
          </a:pPr>
          <a:r>
            <a:rPr lang="en-US" altLang="zh-TW" sz="3200" baseline="0" dirty="0">
              <a:solidFill>
                <a:srgbClr val="0000CC"/>
              </a:solidFill>
              <a:latin typeface="Arial Unicode MS" panose="020B0604020202020204" pitchFamily="34" charset="-120"/>
              <a:ea typeface="微軟正黑體" panose="020B0604030504040204" pitchFamily="34" charset="-120"/>
            </a:rPr>
            <a:t>EB</a:t>
          </a:r>
          <a:r>
            <a:rPr lang="zh-TW" altLang="en-US" sz="3200" baseline="0" dirty="0">
              <a:solidFill>
                <a:srgbClr val="0000CC"/>
              </a:solidFill>
              <a:latin typeface="Arial Unicode MS" panose="020B0604020202020204" pitchFamily="34" charset="-120"/>
              <a:ea typeface="微軟正黑體" panose="020B0604030504040204" pitchFamily="34" charset="-120"/>
            </a:rPr>
            <a:t>的種類：</a:t>
          </a:r>
          <a:r>
            <a:rPr lang="zh-TW" altLang="en-US" sz="2800" baseline="0" dirty="0">
              <a:solidFill>
                <a:srgbClr val="000000"/>
              </a:solidFill>
              <a:latin typeface="Arial Unicode MS" panose="020B0604020202020204" pitchFamily="34" charset="-120"/>
              <a:ea typeface="微軟正黑體" panose="020B0604030504040204" pitchFamily="34" charset="-120"/>
            </a:rPr>
            <a:t>簡單型</a:t>
          </a:r>
          <a:r>
            <a:rPr lang="en-US" altLang="zh-TW" sz="2800" baseline="0" dirty="0">
              <a:solidFill>
                <a:srgbClr val="000000"/>
              </a:solidFill>
              <a:latin typeface="Arial Unicode MS" panose="020B0604020202020204" pitchFamily="34" charset="-120"/>
              <a:ea typeface="微軟正黑體" panose="020B0604030504040204" pitchFamily="34" charset="-120"/>
            </a:rPr>
            <a:t>(EBS)</a:t>
          </a:r>
          <a:r>
            <a:rPr lang="zh-TW" altLang="en-US" sz="2800" baseline="0" dirty="0">
              <a:solidFill>
                <a:srgbClr val="000000"/>
              </a:solidFill>
              <a:latin typeface="Arial Unicode MS" panose="020B0604020202020204" pitchFamily="34" charset="-120"/>
              <a:ea typeface="微軟正黑體" panose="020B0604030504040204" pitchFamily="34" charset="-120"/>
            </a:rPr>
            <a:t>、接合型</a:t>
          </a:r>
          <a:r>
            <a:rPr lang="en-US" altLang="zh-TW" sz="2800" baseline="0" dirty="0">
              <a:solidFill>
                <a:srgbClr val="000000"/>
              </a:solidFill>
              <a:latin typeface="Arial Unicode MS" panose="020B0604020202020204" pitchFamily="34" charset="-120"/>
              <a:ea typeface="微軟正黑體" panose="020B0604030504040204" pitchFamily="34" charset="-120"/>
            </a:rPr>
            <a:t>(JEB)</a:t>
          </a:r>
          <a:r>
            <a:rPr lang="zh-TW" altLang="en-US" sz="2800" baseline="0" dirty="0">
              <a:solidFill>
                <a:srgbClr val="000000"/>
              </a:solidFill>
              <a:latin typeface="Arial Unicode MS" panose="020B0604020202020204" pitchFamily="34" charset="-120"/>
              <a:ea typeface="微軟正黑體" panose="020B0604030504040204" pitchFamily="34" charset="-120"/>
            </a:rPr>
            <a:t>、失養型</a:t>
          </a:r>
          <a:r>
            <a:rPr lang="en-US" altLang="zh-TW" sz="2800" baseline="0" dirty="0">
              <a:solidFill>
                <a:srgbClr val="000000"/>
              </a:solidFill>
              <a:latin typeface="Arial Unicode MS" panose="020B0604020202020204" pitchFamily="34" charset="-120"/>
              <a:ea typeface="微軟正黑體" panose="020B0604030504040204" pitchFamily="34" charset="-120"/>
            </a:rPr>
            <a:t>(DEB)</a:t>
          </a:r>
          <a:r>
            <a:rPr lang="zh-TW" altLang="en-US" sz="2800" baseline="0" dirty="0">
              <a:solidFill>
                <a:srgbClr val="000000"/>
              </a:solidFill>
              <a:latin typeface="Arial Unicode MS" panose="020B0604020202020204" pitchFamily="34" charset="-120"/>
              <a:ea typeface="微軟正黑體" panose="020B0604030504040204" pitchFamily="34" charset="-120"/>
            </a:rPr>
            <a:t>、金德勒氏症候群</a:t>
          </a:r>
          <a:r>
            <a:rPr lang="en-US" altLang="en-US" sz="2800" baseline="0" dirty="0">
              <a:solidFill>
                <a:srgbClr val="000000"/>
              </a:solidFill>
              <a:latin typeface="Arial Unicode MS" panose="020B0604020202020204" pitchFamily="34" charset="-120"/>
              <a:ea typeface="微軟正黑體" panose="020B0604030504040204" pitchFamily="34" charset="-120"/>
            </a:rPr>
            <a:t>(KS)</a:t>
          </a:r>
          <a:endParaRPr lang="zh-TW" altLang="en-US" sz="2800" baseline="0" dirty="0">
            <a:solidFill>
              <a:srgbClr val="000000"/>
            </a:solidFill>
            <a:latin typeface="Arial Unicode MS" panose="020B0604020202020204" pitchFamily="34" charset="-120"/>
            <a:ea typeface="微軟正黑體" panose="020B0604030504040204" pitchFamily="34" charset="-120"/>
          </a:endParaRPr>
        </a:p>
      </dgm:t>
    </dgm:pt>
    <dgm:pt modelId="{16877807-C4D4-41D2-8FAF-9F2AA11630C3}" type="parTrans" cxnId="{7AF8A078-692B-4582-8A83-86BD4710A6E4}">
      <dgm:prSet/>
      <dgm:spPr/>
      <dgm:t>
        <a:bodyPr/>
        <a:lstStyle/>
        <a:p>
          <a:endParaRPr lang="zh-TW" altLang="en-US"/>
        </a:p>
      </dgm:t>
    </dgm:pt>
    <dgm:pt modelId="{47D8ADD3-0DDC-4791-B679-EBEE07454205}" type="sibTrans" cxnId="{7AF8A078-692B-4582-8A83-86BD4710A6E4}">
      <dgm:prSet/>
      <dgm:spPr/>
      <dgm:t>
        <a:bodyPr/>
        <a:lstStyle/>
        <a:p>
          <a:endParaRPr lang="zh-TW" altLang="en-US"/>
        </a:p>
      </dgm:t>
    </dgm:pt>
    <dgm:pt modelId="{99D4100C-1158-4465-97C3-47DB2B82438E}">
      <dgm:prSet custT="1"/>
      <dgm:spPr/>
      <dgm:t>
        <a:bodyPr/>
        <a:lstStyle/>
        <a:p>
          <a:pPr>
            <a:lnSpc>
              <a:spcPct val="90000"/>
            </a:lnSpc>
          </a:pPr>
          <a:r>
            <a:rPr lang="zh-TW" altLang="en-US" sz="3200" baseline="0">
              <a:solidFill>
                <a:srgbClr val="0000CC"/>
              </a:solidFill>
              <a:latin typeface="Arial Unicode MS" panose="020B0604020202020204" pitchFamily="34" charset="-120"/>
              <a:ea typeface="微軟正黑體" panose="020B0604030504040204" pitchFamily="34" charset="-120"/>
            </a:rPr>
            <a:t>營養狀況：</a:t>
          </a:r>
          <a:r>
            <a:rPr lang="zh-TW" altLang="en-US" sz="3200" baseline="0">
              <a:solidFill>
                <a:srgbClr val="000000"/>
              </a:solidFill>
              <a:latin typeface="Arial Unicode MS" panose="020B0604020202020204" pitchFamily="34" charset="-120"/>
              <a:ea typeface="微軟正黑體" panose="020B0604030504040204" pitchFamily="34" charset="-120"/>
            </a:rPr>
            <a:t>嬰兒生長百分位、成人</a:t>
          </a:r>
          <a:r>
            <a:rPr lang="en-US" altLang="zh-TW" sz="3200" baseline="0">
              <a:solidFill>
                <a:srgbClr val="000000"/>
              </a:solidFill>
              <a:latin typeface="Arial Unicode MS" panose="020B0604020202020204" pitchFamily="34" charset="-120"/>
              <a:ea typeface="微軟正黑體" panose="020B0604030504040204" pitchFamily="34" charset="-120"/>
            </a:rPr>
            <a:t>BMI</a:t>
          </a:r>
          <a:endParaRPr lang="zh-TW" altLang="en-US" sz="3200" baseline="0" dirty="0">
            <a:solidFill>
              <a:srgbClr val="000000"/>
            </a:solidFill>
            <a:latin typeface="Arial Unicode MS" panose="020B0604020202020204" pitchFamily="34" charset="-120"/>
            <a:ea typeface="微軟正黑體" panose="020B0604030504040204" pitchFamily="34" charset="-120"/>
          </a:endParaRPr>
        </a:p>
      </dgm:t>
    </dgm:pt>
    <dgm:pt modelId="{F9DF8062-9564-4585-BDE1-0A1375737F2D}" type="parTrans" cxnId="{94593789-12E8-4012-82EC-D1FDB849B778}">
      <dgm:prSet/>
      <dgm:spPr/>
      <dgm:t>
        <a:bodyPr/>
        <a:lstStyle/>
        <a:p>
          <a:endParaRPr lang="zh-TW" altLang="en-US"/>
        </a:p>
      </dgm:t>
    </dgm:pt>
    <dgm:pt modelId="{CD3F7027-6937-46CC-B96D-920038434289}" type="sibTrans" cxnId="{94593789-12E8-4012-82EC-D1FDB849B778}">
      <dgm:prSet/>
      <dgm:spPr/>
      <dgm:t>
        <a:bodyPr/>
        <a:lstStyle/>
        <a:p>
          <a:endParaRPr lang="zh-TW" altLang="en-US"/>
        </a:p>
      </dgm:t>
    </dgm:pt>
    <dgm:pt modelId="{2D3E0F83-009A-483B-B947-C169D5D80C9D}">
      <dgm:prSet custT="1"/>
      <dgm:spPr/>
      <dgm:t>
        <a:bodyPr/>
        <a:lstStyle/>
        <a:p>
          <a:pPr>
            <a:lnSpc>
              <a:spcPct val="90000"/>
            </a:lnSpc>
          </a:pPr>
          <a:r>
            <a:rPr lang="zh-TW" altLang="en-US" sz="3200" baseline="0">
              <a:solidFill>
                <a:srgbClr val="0000CC"/>
              </a:solidFill>
              <a:latin typeface="Arial Unicode MS" panose="020B0604020202020204" pitchFamily="34" charset="-120"/>
              <a:ea typeface="微軟正黑體" panose="020B0604030504040204" pitchFamily="34" charset="-120"/>
            </a:rPr>
            <a:t>貧血：</a:t>
          </a:r>
          <a:r>
            <a:rPr lang="zh-TW" altLang="en-US" sz="3200" baseline="0">
              <a:solidFill>
                <a:srgbClr val="000000"/>
              </a:solidFill>
              <a:latin typeface="Arial Unicode MS" panose="020B0604020202020204" pitchFamily="34" charset="-120"/>
              <a:ea typeface="微軟正黑體" panose="020B0604030504040204" pitchFamily="34" charset="-120"/>
            </a:rPr>
            <a:t>監測紅血球、血比容、血色素</a:t>
          </a:r>
          <a:endParaRPr lang="zh-TW" altLang="en-US" sz="3200" baseline="0" dirty="0">
            <a:solidFill>
              <a:srgbClr val="000000"/>
            </a:solidFill>
            <a:latin typeface="Arial Unicode MS" panose="020B0604020202020204" pitchFamily="34" charset="-120"/>
            <a:ea typeface="微軟正黑體" panose="020B0604030504040204" pitchFamily="34" charset="-120"/>
          </a:endParaRPr>
        </a:p>
      </dgm:t>
    </dgm:pt>
    <dgm:pt modelId="{A2600B95-2F9F-44F5-93BB-52AD0BDE2DF1}" type="parTrans" cxnId="{F550E69A-6A5B-453D-8F14-7E83904C52D5}">
      <dgm:prSet/>
      <dgm:spPr/>
      <dgm:t>
        <a:bodyPr/>
        <a:lstStyle/>
        <a:p>
          <a:endParaRPr lang="zh-TW" altLang="en-US"/>
        </a:p>
      </dgm:t>
    </dgm:pt>
    <dgm:pt modelId="{1A32B787-570D-489D-B322-AF94F13EC72E}" type="sibTrans" cxnId="{F550E69A-6A5B-453D-8F14-7E83904C52D5}">
      <dgm:prSet/>
      <dgm:spPr/>
      <dgm:t>
        <a:bodyPr/>
        <a:lstStyle/>
        <a:p>
          <a:endParaRPr lang="zh-TW" altLang="en-US"/>
        </a:p>
      </dgm:t>
    </dgm:pt>
    <dgm:pt modelId="{B7D2F681-B677-48CC-BC08-4CC6C4DFFA96}">
      <dgm:prSet custT="1"/>
      <dgm:spPr/>
      <dgm:t>
        <a:bodyPr/>
        <a:lstStyle/>
        <a:p>
          <a:pPr>
            <a:lnSpc>
              <a:spcPct val="90000"/>
            </a:lnSpc>
          </a:pPr>
          <a:r>
            <a:rPr lang="zh-TW" altLang="en-US" sz="3200" baseline="0" dirty="0">
              <a:solidFill>
                <a:srgbClr val="0000CC"/>
              </a:solidFill>
              <a:latin typeface="Arial Unicode MS" panose="020B0604020202020204" pitchFamily="34" charset="-120"/>
              <a:ea typeface="微軟正黑體" panose="020B0604030504040204" pitchFamily="34" charset="-120"/>
            </a:rPr>
            <a:t>長期使用類固醇</a:t>
          </a:r>
        </a:p>
      </dgm:t>
    </dgm:pt>
    <dgm:pt modelId="{5B272540-40C0-4ADB-B871-BD286D515384}" type="parTrans" cxnId="{5BA1E8C2-7F36-4935-B3B9-98075CF3823A}">
      <dgm:prSet/>
      <dgm:spPr/>
      <dgm:t>
        <a:bodyPr/>
        <a:lstStyle/>
        <a:p>
          <a:endParaRPr lang="zh-TW" altLang="en-US"/>
        </a:p>
      </dgm:t>
    </dgm:pt>
    <dgm:pt modelId="{8677E8EF-851B-408F-9063-879A94C98314}" type="sibTrans" cxnId="{5BA1E8C2-7F36-4935-B3B9-98075CF3823A}">
      <dgm:prSet/>
      <dgm:spPr/>
      <dgm:t>
        <a:bodyPr/>
        <a:lstStyle/>
        <a:p>
          <a:endParaRPr lang="zh-TW" altLang="en-US"/>
        </a:p>
      </dgm:t>
    </dgm:pt>
    <dgm:pt modelId="{BAF9003D-D897-42DE-BAEA-0765C2090021}">
      <dgm:prSet custT="1"/>
      <dgm:spPr/>
      <dgm:t>
        <a:bodyPr/>
        <a:lstStyle/>
        <a:p>
          <a:pPr>
            <a:lnSpc>
              <a:spcPct val="90000"/>
            </a:lnSpc>
          </a:pPr>
          <a:r>
            <a:rPr lang="zh-TW" altLang="en-US" sz="3200" baseline="0">
              <a:solidFill>
                <a:srgbClr val="0000CC"/>
              </a:solidFill>
              <a:latin typeface="Arial Unicode MS" panose="020B0604020202020204" pitchFamily="34" charset="-120"/>
              <a:ea typeface="微軟正黑體" panose="020B0604030504040204" pitchFamily="34" charset="-120"/>
            </a:rPr>
            <a:t>其他：炎熱天氣、情緒、壓力</a:t>
          </a:r>
          <a:r>
            <a:rPr lang="en-US" altLang="zh-TW" sz="3200" baseline="0">
              <a:solidFill>
                <a:srgbClr val="0000CC"/>
              </a:solidFill>
              <a:latin typeface="Arial Unicode MS" panose="020B0604020202020204" pitchFamily="34" charset="-120"/>
              <a:ea typeface="微軟正黑體" panose="020B0604030504040204" pitchFamily="34" charset="-120"/>
            </a:rPr>
            <a:t>…</a:t>
          </a:r>
          <a:endParaRPr lang="zh-TW" altLang="en-US" sz="3200" baseline="0" dirty="0">
            <a:solidFill>
              <a:srgbClr val="0000CC"/>
            </a:solidFill>
            <a:latin typeface="Arial Unicode MS" panose="020B0604020202020204" pitchFamily="34" charset="-120"/>
            <a:ea typeface="微軟正黑體" panose="020B0604030504040204" pitchFamily="34" charset="-120"/>
          </a:endParaRPr>
        </a:p>
      </dgm:t>
    </dgm:pt>
    <dgm:pt modelId="{20F697E3-9675-482F-B3BB-D9D807AD7C79}" type="parTrans" cxnId="{842C0D1D-BAA3-4592-AB64-A462CA45DABB}">
      <dgm:prSet/>
      <dgm:spPr/>
      <dgm:t>
        <a:bodyPr/>
        <a:lstStyle/>
        <a:p>
          <a:endParaRPr lang="zh-TW" altLang="en-US"/>
        </a:p>
      </dgm:t>
    </dgm:pt>
    <dgm:pt modelId="{1360387F-7555-44E2-BFCF-F89536D8942E}" type="sibTrans" cxnId="{842C0D1D-BAA3-4592-AB64-A462CA45DABB}">
      <dgm:prSet/>
      <dgm:spPr/>
      <dgm:t>
        <a:bodyPr/>
        <a:lstStyle/>
        <a:p>
          <a:endParaRPr lang="zh-TW" altLang="en-US"/>
        </a:p>
      </dgm:t>
    </dgm:pt>
    <dgm:pt modelId="{4877D9DB-80E4-4497-9188-E9942CDC83F9}">
      <dgm:prSet custT="1"/>
      <dgm:spPr/>
      <dgm:t>
        <a:bodyPr/>
        <a:lstStyle/>
        <a:p>
          <a:pPr>
            <a:lnSpc>
              <a:spcPct val="90000"/>
            </a:lnSpc>
          </a:pPr>
          <a:r>
            <a:rPr lang="zh-TW" altLang="en-US" sz="3200" baseline="0" dirty="0">
              <a:solidFill>
                <a:srgbClr val="0000CC"/>
              </a:solidFill>
              <a:latin typeface="Arial Unicode MS" panose="020B0604020202020204" pitchFamily="34" charset="-120"/>
              <a:ea typeface="微軟正黑體" panose="020B0604030504040204" pitchFamily="34" charset="-120"/>
            </a:rPr>
            <a:t>年齡：</a:t>
          </a:r>
          <a:r>
            <a:rPr lang="zh-TW" altLang="en-US" sz="3200" baseline="0" dirty="0">
              <a:solidFill>
                <a:srgbClr val="000000"/>
              </a:solidFill>
              <a:latin typeface="Arial Unicode MS" panose="020B0604020202020204" pitchFamily="34" charset="-120"/>
              <a:ea typeface="微軟正黑體" panose="020B0604030504040204" pitchFamily="34" charset="-120"/>
            </a:rPr>
            <a:t>嬰兒期皮膚結構比較不成熟</a:t>
          </a:r>
        </a:p>
      </dgm:t>
    </dgm:pt>
    <dgm:pt modelId="{D55C9F0A-2F47-4B24-8838-7CF9CAEDDE8F}" type="parTrans" cxnId="{0C814F5C-1C61-4CD0-9969-47074C70EC2D}">
      <dgm:prSet/>
      <dgm:spPr/>
      <dgm:t>
        <a:bodyPr/>
        <a:lstStyle/>
        <a:p>
          <a:endParaRPr lang="zh-TW" altLang="en-US"/>
        </a:p>
      </dgm:t>
    </dgm:pt>
    <dgm:pt modelId="{137A75F3-A386-47A6-AB08-005BE3B7FABE}" type="sibTrans" cxnId="{0C814F5C-1C61-4CD0-9969-47074C70EC2D}">
      <dgm:prSet/>
      <dgm:spPr/>
      <dgm:t>
        <a:bodyPr/>
        <a:lstStyle/>
        <a:p>
          <a:endParaRPr lang="zh-TW" altLang="en-US"/>
        </a:p>
      </dgm:t>
    </dgm:pt>
    <dgm:pt modelId="{A8F26DC2-D595-46A5-943F-D7140EDA7C08}" type="pres">
      <dgm:prSet presAssocID="{D4670CE2-0F91-4AB3-ACF5-9E641CD230D9}" presName="Name0" presStyleCnt="0">
        <dgm:presLayoutVars>
          <dgm:dir/>
          <dgm:animLvl val="lvl"/>
          <dgm:resizeHandles val="exact"/>
        </dgm:presLayoutVars>
      </dgm:prSet>
      <dgm:spPr/>
      <dgm:t>
        <a:bodyPr/>
        <a:lstStyle/>
        <a:p>
          <a:endParaRPr lang="zh-CN" altLang="en-US"/>
        </a:p>
      </dgm:t>
    </dgm:pt>
    <dgm:pt modelId="{12094E12-F321-447D-B1E8-CA1F68EA881A}" type="pres">
      <dgm:prSet presAssocID="{1095674B-FF3E-4B35-8F49-770CC52CE78A}" presName="linNode" presStyleCnt="0"/>
      <dgm:spPr/>
    </dgm:pt>
    <dgm:pt modelId="{45A83C67-A21F-48A3-AF0E-11A9923D60D4}" type="pres">
      <dgm:prSet presAssocID="{1095674B-FF3E-4B35-8F49-770CC52CE78A}" presName="parTx" presStyleLbl="revTx" presStyleIdx="0" presStyleCnt="1" custScaleX="43192" custScaleY="932569" custLinFactNeighborX="27447" custLinFactNeighborY="-1260">
        <dgm:presLayoutVars>
          <dgm:chMax val="1"/>
          <dgm:bulletEnabled val="1"/>
        </dgm:presLayoutVars>
      </dgm:prSet>
      <dgm:spPr/>
      <dgm:t>
        <a:bodyPr/>
        <a:lstStyle/>
        <a:p>
          <a:endParaRPr lang="zh-CN" altLang="en-US"/>
        </a:p>
      </dgm:t>
    </dgm:pt>
    <dgm:pt modelId="{F1B5E3C8-062D-4573-A45B-60586560A0EE}" type="pres">
      <dgm:prSet presAssocID="{1095674B-FF3E-4B35-8F49-770CC52CE78A}" presName="bracket" presStyleLbl="parChTrans1D1" presStyleIdx="0" presStyleCnt="1" custLinFactNeighborX="-87954" custLinFactNeighborY="271"/>
      <dgm:spPr/>
    </dgm:pt>
    <dgm:pt modelId="{7A093393-946B-4619-8940-376EE1D9EF51}" type="pres">
      <dgm:prSet presAssocID="{1095674B-FF3E-4B35-8F49-770CC52CE78A}" presName="spH" presStyleCnt="0"/>
      <dgm:spPr/>
    </dgm:pt>
    <dgm:pt modelId="{CDE36D20-883C-4506-A185-9CBB1A103EE8}" type="pres">
      <dgm:prSet presAssocID="{1095674B-FF3E-4B35-8F49-770CC52CE78A}" presName="desTx" presStyleLbl="node1" presStyleIdx="0" presStyleCnt="1" custScaleX="150421" custScaleY="106191" custLinFactNeighborX="-87954" custLinFactNeighborY="271">
        <dgm:presLayoutVars>
          <dgm:bulletEnabled val="1"/>
        </dgm:presLayoutVars>
      </dgm:prSet>
      <dgm:spPr/>
      <dgm:t>
        <a:bodyPr/>
        <a:lstStyle/>
        <a:p>
          <a:endParaRPr lang="zh-CN" altLang="en-US"/>
        </a:p>
      </dgm:t>
    </dgm:pt>
  </dgm:ptLst>
  <dgm:cxnLst>
    <dgm:cxn modelId="{EE4305BA-E654-4944-A1D1-A9EF97649C36}" type="presOf" srcId="{1095674B-FF3E-4B35-8F49-770CC52CE78A}" destId="{45A83C67-A21F-48A3-AF0E-11A9923D60D4}" srcOrd="0" destOrd="0" presId="urn:diagrams.loki3.com/BracketList+Icon"/>
    <dgm:cxn modelId="{EDA34C9B-A2C7-48E4-9511-A05A1DA079B5}" srcId="{D4670CE2-0F91-4AB3-ACF5-9E641CD230D9}" destId="{1095674B-FF3E-4B35-8F49-770CC52CE78A}" srcOrd="0" destOrd="0" parTransId="{575305AA-4F0E-4D83-957E-3823A01DE047}" sibTransId="{993E4F61-C577-4CD3-BCA6-3FC7CC0514B6}"/>
    <dgm:cxn modelId="{0C814F5C-1C61-4CD0-9969-47074C70EC2D}" srcId="{C805A30A-4347-4658-82B0-2508C1856F70}" destId="{4877D9DB-80E4-4497-9188-E9942CDC83F9}" srcOrd="1" destOrd="0" parTransId="{D55C9F0A-2F47-4B24-8838-7CF9CAEDDE8F}" sibTransId="{137A75F3-A386-47A6-AB08-005BE3B7FABE}"/>
    <dgm:cxn modelId="{D90115C2-677C-4266-9F2B-A9B02EA4C358}" type="presOf" srcId="{2D3E0F83-009A-483B-B947-C169D5D80C9D}" destId="{CDE36D20-883C-4506-A185-9CBB1A103EE8}" srcOrd="0" destOrd="4" presId="urn:diagrams.loki3.com/BracketList+Icon"/>
    <dgm:cxn modelId="{E49AFDDE-3D6E-41D2-8C6F-596D0B220459}" type="presOf" srcId="{D4670CE2-0F91-4AB3-ACF5-9E641CD230D9}" destId="{A8F26DC2-D595-46A5-943F-D7140EDA7C08}" srcOrd="0" destOrd="0" presId="urn:diagrams.loki3.com/BracketList+Icon"/>
    <dgm:cxn modelId="{537186EB-9BDD-4EDE-ADCB-990A91785648}" type="presOf" srcId="{75E73922-DBD6-4913-8A9E-54BB7230BAE9}" destId="{CDE36D20-883C-4506-A185-9CBB1A103EE8}" srcOrd="0" destOrd="1" presId="urn:diagrams.loki3.com/BracketList+Icon"/>
    <dgm:cxn modelId="{94593789-12E8-4012-82EC-D1FDB849B778}" srcId="{C805A30A-4347-4658-82B0-2508C1856F70}" destId="{99D4100C-1158-4465-97C3-47DB2B82438E}" srcOrd="2" destOrd="0" parTransId="{F9DF8062-9564-4585-BDE1-0A1375737F2D}" sibTransId="{CD3F7027-6937-46CC-B96D-920038434289}"/>
    <dgm:cxn modelId="{9DEB3E48-75CD-434F-9C0E-F5A88431D850}" type="presOf" srcId="{4877D9DB-80E4-4497-9188-E9942CDC83F9}" destId="{CDE36D20-883C-4506-A185-9CBB1A103EE8}" srcOrd="0" destOrd="2" presId="urn:diagrams.loki3.com/BracketList+Icon"/>
    <dgm:cxn modelId="{842C0D1D-BAA3-4592-AB64-A462CA45DABB}" srcId="{C805A30A-4347-4658-82B0-2508C1856F70}" destId="{BAF9003D-D897-42DE-BAEA-0765C2090021}" srcOrd="5" destOrd="0" parTransId="{20F697E3-9675-482F-B3BB-D9D807AD7C79}" sibTransId="{1360387F-7555-44E2-BFCF-F89536D8942E}"/>
    <dgm:cxn modelId="{7AF8A078-692B-4582-8A83-86BD4710A6E4}" srcId="{C805A30A-4347-4658-82B0-2508C1856F70}" destId="{75E73922-DBD6-4913-8A9E-54BB7230BAE9}" srcOrd="0" destOrd="0" parTransId="{16877807-C4D4-41D2-8FAF-9F2AA11630C3}" sibTransId="{47D8ADD3-0DDC-4791-B679-EBEE07454205}"/>
    <dgm:cxn modelId="{F550E69A-6A5B-453D-8F14-7E83904C52D5}" srcId="{C805A30A-4347-4658-82B0-2508C1856F70}" destId="{2D3E0F83-009A-483B-B947-C169D5D80C9D}" srcOrd="3" destOrd="0" parTransId="{A2600B95-2F9F-44F5-93BB-52AD0BDE2DF1}" sibTransId="{1A32B787-570D-489D-B322-AF94F13EC72E}"/>
    <dgm:cxn modelId="{5BA1E8C2-7F36-4935-B3B9-98075CF3823A}" srcId="{C805A30A-4347-4658-82B0-2508C1856F70}" destId="{B7D2F681-B677-48CC-BC08-4CC6C4DFFA96}" srcOrd="4" destOrd="0" parTransId="{5B272540-40C0-4ADB-B871-BD286D515384}" sibTransId="{8677E8EF-851B-408F-9063-879A94C98314}"/>
    <dgm:cxn modelId="{3173D8B7-CCF0-49D0-98BC-7F24B47B355C}" type="presOf" srcId="{C805A30A-4347-4658-82B0-2508C1856F70}" destId="{CDE36D20-883C-4506-A185-9CBB1A103EE8}" srcOrd="0" destOrd="0" presId="urn:diagrams.loki3.com/BracketList+Icon"/>
    <dgm:cxn modelId="{52A4A0E2-BC77-478A-A420-E339C872FC71}" type="presOf" srcId="{BAF9003D-D897-42DE-BAEA-0765C2090021}" destId="{CDE36D20-883C-4506-A185-9CBB1A103EE8}" srcOrd="0" destOrd="6" presId="urn:diagrams.loki3.com/BracketList+Icon"/>
    <dgm:cxn modelId="{344F0AC7-2596-4F0D-B52D-D2BAE21B1362}" srcId="{1095674B-FF3E-4B35-8F49-770CC52CE78A}" destId="{C805A30A-4347-4658-82B0-2508C1856F70}" srcOrd="0" destOrd="0" parTransId="{32FF9809-370B-48FC-9F0C-C63B304647E0}" sibTransId="{8D766153-BD20-4D3A-9CAB-758FB87A745A}"/>
    <dgm:cxn modelId="{74D4A668-610C-4366-83D1-1B44BBD891A9}" type="presOf" srcId="{99D4100C-1158-4465-97C3-47DB2B82438E}" destId="{CDE36D20-883C-4506-A185-9CBB1A103EE8}" srcOrd="0" destOrd="3" presId="urn:diagrams.loki3.com/BracketList+Icon"/>
    <dgm:cxn modelId="{78C644AD-50DC-4007-9AB1-6B8C6E3DF297}" type="presOf" srcId="{B7D2F681-B677-48CC-BC08-4CC6C4DFFA96}" destId="{CDE36D20-883C-4506-A185-9CBB1A103EE8}" srcOrd="0" destOrd="5" presId="urn:diagrams.loki3.com/BracketList+Icon"/>
    <dgm:cxn modelId="{0524B141-2E50-4F14-B46F-F4E72D44DB06}" type="presParOf" srcId="{A8F26DC2-D595-46A5-943F-D7140EDA7C08}" destId="{12094E12-F321-447D-B1E8-CA1F68EA881A}" srcOrd="0" destOrd="0" presId="urn:diagrams.loki3.com/BracketList+Icon"/>
    <dgm:cxn modelId="{E1F5F7CE-7C08-42C1-AAC2-2BCD438BFCEB}" type="presParOf" srcId="{12094E12-F321-447D-B1E8-CA1F68EA881A}" destId="{45A83C67-A21F-48A3-AF0E-11A9923D60D4}" srcOrd="0" destOrd="0" presId="urn:diagrams.loki3.com/BracketList+Icon"/>
    <dgm:cxn modelId="{BD9BE860-9C3C-4350-B65F-126D1456E657}" type="presParOf" srcId="{12094E12-F321-447D-B1E8-CA1F68EA881A}" destId="{F1B5E3C8-062D-4573-A45B-60586560A0EE}" srcOrd="1" destOrd="0" presId="urn:diagrams.loki3.com/BracketList+Icon"/>
    <dgm:cxn modelId="{18456AD9-B26F-4311-A06B-6EAF64637481}" type="presParOf" srcId="{12094E12-F321-447D-B1E8-CA1F68EA881A}" destId="{7A093393-946B-4619-8940-376EE1D9EF51}" srcOrd="2" destOrd="0" presId="urn:diagrams.loki3.com/BracketList+Icon"/>
    <dgm:cxn modelId="{38EFB24A-ECBB-4B5B-927A-A1F3C555FF0A}" type="presParOf" srcId="{12094E12-F321-447D-B1E8-CA1F68EA881A}" destId="{CDE36D20-883C-4506-A185-9CBB1A103EE8}"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670CE2-0F91-4AB3-ACF5-9E641CD230D9}" type="doc">
      <dgm:prSet loTypeId="urn:diagrams.loki3.com/BracketList+Icon" loCatId="list" qsTypeId="urn:microsoft.com/office/officeart/2005/8/quickstyle/simple3" qsCatId="simple" csTypeId="urn:microsoft.com/office/officeart/2005/8/colors/accent1_2" csCatId="accent1" phldr="1"/>
      <dgm:spPr/>
      <dgm:t>
        <a:bodyPr/>
        <a:lstStyle/>
        <a:p>
          <a:endParaRPr lang="zh-TW" altLang="en-US"/>
        </a:p>
      </dgm:t>
    </dgm:pt>
    <dgm:pt modelId="{1095674B-FF3E-4B35-8F49-770CC52CE78A}">
      <dgm:prSet phldrT="[文字]" custT="1"/>
      <dgm:spPr/>
      <dgm:t>
        <a:bodyPr/>
        <a:lstStyle/>
        <a:p>
          <a:pPr algn="ctr">
            <a:lnSpc>
              <a:spcPct val="70000"/>
            </a:lnSpc>
          </a:pPr>
          <a:r>
            <a:rPr lang="zh-TW" altLang="en-US" sz="3200" b="1" baseline="0" dirty="0">
              <a:latin typeface="Arial Unicode MS" panose="020B0604020202020204" pitchFamily="34" charset="-120"/>
              <a:ea typeface="微軟正黑體" panose="020B0604030504040204" pitchFamily="34" charset="-120"/>
            </a:rPr>
            <a:t>影響</a:t>
          </a:r>
          <a:r>
            <a:rPr lang="en-US" altLang="en-US" sz="3200" b="1" baseline="0" dirty="0">
              <a:latin typeface="Arial Unicode MS" panose="020B0604020202020204" pitchFamily="34" charset="-120"/>
              <a:ea typeface="微軟正黑體" panose="020B0604030504040204" pitchFamily="34" charset="-120"/>
            </a:rPr>
            <a:t>EB</a:t>
          </a:r>
          <a:r>
            <a:rPr lang="zh-TW" altLang="en-US" sz="3200" b="1" baseline="0" dirty="0">
              <a:latin typeface="Arial Unicode MS" panose="020B0604020202020204" pitchFamily="34" charset="-120"/>
              <a:ea typeface="微軟正黑體" panose="020B0604030504040204" pitchFamily="34" charset="-120"/>
            </a:rPr>
            <a:t>傷口癒合的因素</a:t>
          </a:r>
        </a:p>
      </dgm:t>
    </dgm:pt>
    <dgm:pt modelId="{575305AA-4F0E-4D83-957E-3823A01DE047}" type="parTrans" cxnId="{EDA34C9B-A2C7-48E4-9511-A05A1DA079B5}">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993E4F61-C577-4CD3-BCA6-3FC7CC0514B6}" type="sibTrans" cxnId="{EDA34C9B-A2C7-48E4-9511-A05A1DA079B5}">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C805A30A-4347-4658-82B0-2508C1856F70}">
      <dgm:prSet phldrT="[文字]" custT="1"/>
      <dgm:spPr/>
      <dgm:t>
        <a:bodyPr/>
        <a:lstStyle/>
        <a:p>
          <a:pPr>
            <a:lnSpc>
              <a:spcPct val="80000"/>
            </a:lnSpc>
          </a:pPr>
          <a:r>
            <a:rPr lang="zh-TW" altLang="en-US" sz="3200" baseline="0" dirty="0">
              <a:solidFill>
                <a:srgbClr val="FF0000"/>
              </a:solidFill>
              <a:effectLst>
                <a:outerShdw blurRad="38100" dist="38100" dir="2700000" algn="tl">
                  <a:srgbClr val="000000">
                    <a:alpha val="43137"/>
                  </a:srgbClr>
                </a:outerShdw>
              </a:effectLst>
              <a:latin typeface="Arial Unicode MS" panose="020B0604020202020204" pitchFamily="34" charset="-120"/>
              <a:ea typeface="微軟正黑體" panose="020B0604030504040204" pitchFamily="34" charset="-120"/>
            </a:rPr>
            <a:t>局部性因素</a:t>
          </a:r>
          <a:endParaRPr lang="zh-TW" altLang="en-US" sz="3200" baseline="0" dirty="0">
            <a:solidFill>
              <a:srgbClr val="FF0000"/>
            </a:solidFill>
            <a:latin typeface="Arial Unicode MS" panose="020B0604020202020204" pitchFamily="34" charset="-120"/>
            <a:ea typeface="微軟正黑體" panose="020B0604030504040204" pitchFamily="34" charset="-120"/>
          </a:endParaRPr>
        </a:p>
      </dgm:t>
    </dgm:pt>
    <dgm:pt modelId="{32FF9809-370B-48FC-9F0C-C63B304647E0}" type="parTrans" cxnId="{344F0AC7-2596-4F0D-B52D-D2BAE21B1362}">
      <dgm:prSet/>
      <dgm:spPr/>
      <dgm:t>
        <a:bodyPr/>
        <a:lstStyle/>
        <a:p>
          <a:endParaRPr lang="zh-TW" altLang="en-US"/>
        </a:p>
      </dgm:t>
    </dgm:pt>
    <dgm:pt modelId="{8D766153-BD20-4D3A-9CAB-758FB87A745A}" type="sibTrans" cxnId="{344F0AC7-2596-4F0D-B52D-D2BAE21B1362}">
      <dgm:prSet/>
      <dgm:spPr/>
      <dgm:t>
        <a:bodyPr/>
        <a:lstStyle/>
        <a:p>
          <a:endParaRPr lang="zh-TW" altLang="en-US"/>
        </a:p>
      </dgm:t>
    </dgm:pt>
    <dgm:pt modelId="{75E73922-DBD6-4913-8A9E-54BB7230BAE9}">
      <dgm:prSet custT="1"/>
      <dgm:spPr/>
      <dgm:t>
        <a:bodyPr/>
        <a:lstStyle/>
        <a:p>
          <a:pPr>
            <a:lnSpc>
              <a:spcPct val="80000"/>
            </a:lnSpc>
          </a:pPr>
          <a:r>
            <a:rPr lang="zh-TW" altLang="en-US" sz="3200" baseline="0" dirty="0">
              <a:solidFill>
                <a:srgbClr val="0000CC"/>
              </a:solidFill>
              <a:latin typeface="Arial Unicode MS" panose="020B0604020202020204" pitchFamily="34" charset="-120"/>
              <a:ea typeface="微軟正黑體" panose="020B0604030504040204" pitchFamily="34" charset="-120"/>
            </a:rPr>
            <a:t>局部摩擦 </a:t>
          </a:r>
          <a:r>
            <a:rPr lang="en-US" altLang="en-US" sz="3200" baseline="0" dirty="0">
              <a:solidFill>
                <a:srgbClr val="0000CC"/>
              </a:solidFill>
              <a:latin typeface="Arial Unicode MS" panose="020B0604020202020204" pitchFamily="34" charset="-120"/>
              <a:ea typeface="微軟正黑體" panose="020B0604030504040204" pitchFamily="34" charset="-120"/>
            </a:rPr>
            <a:t>&amp; </a:t>
          </a:r>
          <a:r>
            <a:rPr lang="zh-TW" altLang="en-US" sz="3200" baseline="0" dirty="0">
              <a:solidFill>
                <a:srgbClr val="0000CC"/>
              </a:solidFill>
              <a:latin typeface="Arial Unicode MS" panose="020B0604020202020204" pitchFamily="34" charset="-120"/>
              <a:ea typeface="微軟正黑體" panose="020B0604030504040204" pitchFamily="34" charset="-120"/>
            </a:rPr>
            <a:t>創傷</a:t>
          </a:r>
        </a:p>
      </dgm:t>
    </dgm:pt>
    <dgm:pt modelId="{16877807-C4D4-41D2-8FAF-9F2AA11630C3}" type="parTrans" cxnId="{7AF8A078-692B-4582-8A83-86BD4710A6E4}">
      <dgm:prSet/>
      <dgm:spPr/>
      <dgm:t>
        <a:bodyPr/>
        <a:lstStyle/>
        <a:p>
          <a:endParaRPr lang="zh-TW" altLang="en-US"/>
        </a:p>
      </dgm:t>
    </dgm:pt>
    <dgm:pt modelId="{47D8ADD3-0DDC-4791-B679-EBEE07454205}" type="sibTrans" cxnId="{7AF8A078-692B-4582-8A83-86BD4710A6E4}">
      <dgm:prSet/>
      <dgm:spPr/>
      <dgm:t>
        <a:bodyPr/>
        <a:lstStyle/>
        <a:p>
          <a:endParaRPr lang="zh-TW" altLang="en-US"/>
        </a:p>
      </dgm:t>
    </dgm:pt>
    <dgm:pt modelId="{70E347BA-716E-4577-B636-06A0459B707B}">
      <dgm:prSet custT="1"/>
      <dgm:spPr/>
      <dgm:t>
        <a:bodyPr/>
        <a:lstStyle/>
        <a:p>
          <a:pPr>
            <a:lnSpc>
              <a:spcPct val="80000"/>
            </a:lnSpc>
          </a:pPr>
          <a:r>
            <a:rPr lang="zh-TW" altLang="en-US" sz="3200" baseline="0" dirty="0">
              <a:solidFill>
                <a:srgbClr val="0000CC"/>
              </a:solidFill>
              <a:latin typeface="Arial Unicode MS" panose="020B0604020202020204" pitchFamily="34" charset="-120"/>
              <a:ea typeface="微軟正黑體" panose="020B0604030504040204" pitchFamily="34" charset="-120"/>
            </a:rPr>
            <a:t>未處理</a:t>
          </a:r>
          <a:r>
            <a:rPr lang="en-US" altLang="zh-TW" sz="3200" baseline="0" dirty="0">
              <a:solidFill>
                <a:srgbClr val="0000CC"/>
              </a:solidFill>
              <a:latin typeface="Arial Unicode MS" panose="020B0604020202020204" pitchFamily="34" charset="-120"/>
              <a:ea typeface="微軟正黑體" panose="020B0604030504040204" pitchFamily="34" charset="-120"/>
            </a:rPr>
            <a:t>(</a:t>
          </a:r>
          <a:r>
            <a:rPr lang="zh-TW" altLang="en-US" sz="3200" baseline="0" dirty="0">
              <a:solidFill>
                <a:srgbClr val="0000CC"/>
              </a:solidFill>
              <a:latin typeface="Arial Unicode MS" panose="020B0604020202020204" pitchFamily="34" charset="-120"/>
              <a:ea typeface="微軟正黑體" panose="020B0604030504040204" pitchFamily="34" charset="-120"/>
            </a:rPr>
            <a:t>引流</a:t>
          </a:r>
          <a:r>
            <a:rPr lang="en-US" altLang="zh-TW" sz="3200" baseline="0" dirty="0">
              <a:solidFill>
                <a:srgbClr val="0000CC"/>
              </a:solidFill>
              <a:latin typeface="Arial Unicode MS" panose="020B0604020202020204" pitchFamily="34" charset="-120"/>
              <a:ea typeface="微軟正黑體" panose="020B0604030504040204" pitchFamily="34" charset="-120"/>
            </a:rPr>
            <a:t>)</a:t>
          </a:r>
          <a:r>
            <a:rPr lang="zh-TW" altLang="en-US" sz="3200" baseline="0" dirty="0">
              <a:solidFill>
                <a:srgbClr val="0000CC"/>
              </a:solidFill>
              <a:latin typeface="Arial Unicode MS" panose="020B0604020202020204" pitchFamily="34" charset="-120"/>
              <a:ea typeface="微軟正黑體" panose="020B0604030504040204" pitchFamily="34" charset="-120"/>
            </a:rPr>
            <a:t>的水皰</a:t>
          </a:r>
          <a:r>
            <a:rPr lang="en-US" altLang="zh-TW" sz="3200" baseline="0" dirty="0">
              <a:solidFill>
                <a:srgbClr val="0000CC"/>
              </a:solidFill>
              <a:latin typeface="Arial Unicode MS" panose="020B0604020202020204" pitchFamily="34" charset="-120"/>
              <a:ea typeface="微軟正黑體" panose="020B0604030504040204" pitchFamily="34" charset="-120"/>
            </a:rPr>
            <a:t>/</a:t>
          </a:r>
          <a:r>
            <a:rPr lang="zh-TW" altLang="en-US" sz="3200" baseline="0" dirty="0">
              <a:solidFill>
                <a:srgbClr val="0000CC"/>
              </a:solidFill>
              <a:latin typeface="Arial Unicode MS" panose="020B0604020202020204" pitchFamily="34" charset="-120"/>
              <a:ea typeface="微軟正黑體" panose="020B0604030504040204" pitchFamily="34" charset="-120"/>
            </a:rPr>
            <a:t>及血皰</a:t>
          </a:r>
        </a:p>
      </dgm:t>
    </dgm:pt>
    <dgm:pt modelId="{07343106-545B-4612-9DED-AB3CFE82F91C}" type="parTrans" cxnId="{753E87F7-AD9E-4AD8-9878-D009B3B3BF7D}">
      <dgm:prSet/>
      <dgm:spPr/>
      <dgm:t>
        <a:bodyPr/>
        <a:lstStyle/>
        <a:p>
          <a:endParaRPr lang="zh-TW" altLang="en-US"/>
        </a:p>
      </dgm:t>
    </dgm:pt>
    <dgm:pt modelId="{1600EE2F-D1E1-45F1-8207-E5297C01ED71}" type="sibTrans" cxnId="{753E87F7-AD9E-4AD8-9878-D009B3B3BF7D}">
      <dgm:prSet/>
      <dgm:spPr/>
      <dgm:t>
        <a:bodyPr/>
        <a:lstStyle/>
        <a:p>
          <a:endParaRPr lang="zh-TW" altLang="en-US"/>
        </a:p>
      </dgm:t>
    </dgm:pt>
    <dgm:pt modelId="{550C5A05-F37F-4712-9972-D8A13F1B95FE}">
      <dgm:prSet custT="1"/>
      <dgm:spPr/>
      <dgm:t>
        <a:bodyPr/>
        <a:lstStyle/>
        <a:p>
          <a:pPr>
            <a:lnSpc>
              <a:spcPct val="80000"/>
            </a:lnSpc>
          </a:pPr>
          <a:r>
            <a:rPr lang="zh-TW" altLang="en-US" sz="3200" baseline="0" dirty="0">
              <a:solidFill>
                <a:srgbClr val="0000CC"/>
              </a:solidFill>
              <a:latin typeface="Arial Unicode MS" panose="020B0604020202020204" pitchFamily="34" charset="-120"/>
              <a:ea typeface="微軟正黑體" panose="020B0604030504040204" pitchFamily="34" charset="-120"/>
            </a:rPr>
            <a:t>死皮、腐肉、壞死組織</a:t>
          </a:r>
        </a:p>
      </dgm:t>
    </dgm:pt>
    <dgm:pt modelId="{3C5BDC6E-37E2-4708-99AC-48A9CC7F1C6B}" type="parTrans" cxnId="{3248C10D-F9D1-4193-9FEB-0BF53AF6E07A}">
      <dgm:prSet/>
      <dgm:spPr/>
      <dgm:t>
        <a:bodyPr/>
        <a:lstStyle/>
        <a:p>
          <a:endParaRPr lang="zh-TW" altLang="en-US"/>
        </a:p>
      </dgm:t>
    </dgm:pt>
    <dgm:pt modelId="{F9807582-A946-4144-97F3-B4915A2EA70C}" type="sibTrans" cxnId="{3248C10D-F9D1-4193-9FEB-0BF53AF6E07A}">
      <dgm:prSet/>
      <dgm:spPr/>
      <dgm:t>
        <a:bodyPr/>
        <a:lstStyle/>
        <a:p>
          <a:endParaRPr lang="zh-TW" altLang="en-US"/>
        </a:p>
      </dgm:t>
    </dgm:pt>
    <dgm:pt modelId="{CDDF6F24-F86A-4E67-996B-98628F540E98}">
      <dgm:prSet custT="1"/>
      <dgm:spPr/>
      <dgm:t>
        <a:bodyPr/>
        <a:lstStyle/>
        <a:p>
          <a:pPr>
            <a:lnSpc>
              <a:spcPct val="80000"/>
            </a:lnSpc>
          </a:pPr>
          <a:r>
            <a:rPr lang="zh-TW" altLang="en-US" sz="3200" baseline="0" dirty="0">
              <a:solidFill>
                <a:srgbClr val="0000CC"/>
              </a:solidFill>
              <a:latin typeface="Arial Unicode MS" panose="020B0604020202020204" pitchFamily="34" charset="-120"/>
              <a:ea typeface="微軟正黑體" panose="020B0604030504040204" pitchFamily="34" charset="-120"/>
            </a:rPr>
            <a:t>傷口床太乾燥或太潮濕</a:t>
          </a:r>
        </a:p>
      </dgm:t>
    </dgm:pt>
    <dgm:pt modelId="{0CBE042B-E0EF-4DA2-8F96-F6C9A3E101F8}" type="parTrans" cxnId="{81DC73C7-01BC-4AB2-9BF9-65F13A0D893B}">
      <dgm:prSet/>
      <dgm:spPr/>
      <dgm:t>
        <a:bodyPr/>
        <a:lstStyle/>
        <a:p>
          <a:endParaRPr lang="zh-TW" altLang="en-US"/>
        </a:p>
      </dgm:t>
    </dgm:pt>
    <dgm:pt modelId="{9655FB7F-1A8B-40AD-91D1-7BAA1A6C585A}" type="sibTrans" cxnId="{81DC73C7-01BC-4AB2-9BF9-65F13A0D893B}">
      <dgm:prSet/>
      <dgm:spPr/>
      <dgm:t>
        <a:bodyPr/>
        <a:lstStyle/>
        <a:p>
          <a:endParaRPr lang="zh-TW" altLang="en-US"/>
        </a:p>
      </dgm:t>
    </dgm:pt>
    <dgm:pt modelId="{4D2B6162-CE28-468F-AC1C-53E30AFF3C06}">
      <dgm:prSet custT="1"/>
      <dgm:spPr/>
      <dgm:t>
        <a:bodyPr/>
        <a:lstStyle/>
        <a:p>
          <a:pPr>
            <a:lnSpc>
              <a:spcPct val="80000"/>
            </a:lnSpc>
          </a:pPr>
          <a:r>
            <a:rPr lang="zh-TW" altLang="en-US" sz="3200" baseline="0" dirty="0">
              <a:solidFill>
                <a:srgbClr val="0000CC"/>
              </a:solidFill>
              <a:latin typeface="Arial Unicode MS" panose="020B0604020202020204" pitchFamily="34" charset="-120"/>
              <a:ea typeface="微軟正黑體" panose="020B0604030504040204" pitchFamily="34" charset="-120"/>
            </a:rPr>
            <a:t>感染</a:t>
          </a:r>
        </a:p>
      </dgm:t>
    </dgm:pt>
    <dgm:pt modelId="{05EA0746-F1D5-4BD3-8039-A08CEA4EAF2E}" type="parTrans" cxnId="{AF923033-5614-4A4E-A5D9-F73653B59F1E}">
      <dgm:prSet/>
      <dgm:spPr/>
      <dgm:t>
        <a:bodyPr/>
        <a:lstStyle/>
        <a:p>
          <a:endParaRPr lang="zh-TW" altLang="en-US"/>
        </a:p>
      </dgm:t>
    </dgm:pt>
    <dgm:pt modelId="{1C6F982A-3EC7-488D-A638-322A3DE07331}" type="sibTrans" cxnId="{AF923033-5614-4A4E-A5D9-F73653B59F1E}">
      <dgm:prSet/>
      <dgm:spPr/>
      <dgm:t>
        <a:bodyPr/>
        <a:lstStyle/>
        <a:p>
          <a:endParaRPr lang="zh-TW" altLang="en-US"/>
        </a:p>
      </dgm:t>
    </dgm:pt>
    <dgm:pt modelId="{43F61A29-DC13-4479-8A15-0CE44C9258CF}">
      <dgm:prSet custT="1"/>
      <dgm:spPr/>
      <dgm:t>
        <a:bodyPr/>
        <a:lstStyle/>
        <a:p>
          <a:pPr>
            <a:lnSpc>
              <a:spcPct val="80000"/>
            </a:lnSpc>
          </a:pPr>
          <a:r>
            <a:rPr lang="zh-TW" altLang="en-US" sz="3200" baseline="0" dirty="0">
              <a:solidFill>
                <a:srgbClr val="0000CC"/>
              </a:solidFill>
              <a:latin typeface="Arial Unicode MS" panose="020B0604020202020204" pitchFamily="34" charset="-120"/>
              <a:ea typeface="微軟正黑體" panose="020B0604030504040204" pitchFamily="34" charset="-120"/>
            </a:rPr>
            <a:t>傷口疼痛</a:t>
          </a:r>
        </a:p>
      </dgm:t>
    </dgm:pt>
    <dgm:pt modelId="{5C54F017-ACED-4BBD-A368-9D03A8A9E00E}" type="parTrans" cxnId="{A4235DD8-4183-4DC4-98D2-FA16FDA3C1BC}">
      <dgm:prSet/>
      <dgm:spPr/>
      <dgm:t>
        <a:bodyPr/>
        <a:lstStyle/>
        <a:p>
          <a:endParaRPr lang="zh-TW" altLang="en-US"/>
        </a:p>
      </dgm:t>
    </dgm:pt>
    <dgm:pt modelId="{B01EFE4E-DF71-4B4C-945C-F2C9E3208CA7}" type="sibTrans" cxnId="{A4235DD8-4183-4DC4-98D2-FA16FDA3C1BC}">
      <dgm:prSet/>
      <dgm:spPr/>
      <dgm:t>
        <a:bodyPr/>
        <a:lstStyle/>
        <a:p>
          <a:endParaRPr lang="zh-TW" altLang="en-US"/>
        </a:p>
      </dgm:t>
    </dgm:pt>
    <dgm:pt modelId="{33F2424A-ACAA-450F-BCE8-7CD2E91F4DA9}">
      <dgm:prSet custT="1"/>
      <dgm:spPr/>
      <dgm:t>
        <a:bodyPr/>
        <a:lstStyle/>
        <a:p>
          <a:pPr>
            <a:lnSpc>
              <a:spcPct val="80000"/>
            </a:lnSpc>
          </a:pPr>
          <a:r>
            <a:rPr lang="zh-TW" altLang="en-US" sz="3200" baseline="0" dirty="0">
              <a:solidFill>
                <a:srgbClr val="0000CC"/>
              </a:solidFill>
              <a:latin typeface="Arial Unicode MS" panose="020B0604020202020204" pitchFamily="34" charset="-120"/>
              <a:ea typeface="微軟正黑體" panose="020B0604030504040204" pitchFamily="34" charset="-120"/>
            </a:rPr>
            <a:t>皮膚搔癢</a:t>
          </a:r>
        </a:p>
      </dgm:t>
    </dgm:pt>
    <dgm:pt modelId="{1EF8179D-B49F-4043-B9A9-3C8A08075AE1}" type="parTrans" cxnId="{F0DA39F4-DB63-427B-9D08-1BEAE0E8A302}">
      <dgm:prSet/>
      <dgm:spPr/>
      <dgm:t>
        <a:bodyPr/>
        <a:lstStyle/>
        <a:p>
          <a:endParaRPr lang="zh-TW" altLang="en-US"/>
        </a:p>
      </dgm:t>
    </dgm:pt>
    <dgm:pt modelId="{3C11E607-DCD0-4D7A-890A-282E755F305C}" type="sibTrans" cxnId="{F0DA39F4-DB63-427B-9D08-1BEAE0E8A302}">
      <dgm:prSet/>
      <dgm:spPr/>
      <dgm:t>
        <a:bodyPr/>
        <a:lstStyle/>
        <a:p>
          <a:endParaRPr lang="zh-TW" altLang="en-US"/>
        </a:p>
      </dgm:t>
    </dgm:pt>
    <dgm:pt modelId="{F54CA3EE-CDAA-4A66-B418-CCB897C49DBC}">
      <dgm:prSet custT="1"/>
      <dgm:spPr/>
      <dgm:t>
        <a:bodyPr/>
        <a:lstStyle/>
        <a:p>
          <a:pPr>
            <a:lnSpc>
              <a:spcPct val="80000"/>
            </a:lnSpc>
          </a:pPr>
          <a:r>
            <a:rPr lang="zh-TW" altLang="en-US" sz="3200" baseline="0" dirty="0">
              <a:solidFill>
                <a:srgbClr val="0000CC"/>
              </a:solidFill>
              <a:latin typeface="Arial Unicode MS" panose="020B0604020202020204" pitchFamily="34" charset="-120"/>
              <a:ea typeface="微軟正黑體" panose="020B0604030504040204" pitchFamily="34" charset="-120"/>
            </a:rPr>
            <a:t>皮膚癌</a:t>
          </a:r>
        </a:p>
      </dgm:t>
    </dgm:pt>
    <dgm:pt modelId="{A67995E0-5646-42F9-867F-9C4B3DFF727D}" type="parTrans" cxnId="{BBCAEB97-6889-4C8F-B2C2-C8329D5FAAA4}">
      <dgm:prSet/>
      <dgm:spPr/>
      <dgm:t>
        <a:bodyPr/>
        <a:lstStyle/>
        <a:p>
          <a:endParaRPr lang="zh-TW" altLang="en-US"/>
        </a:p>
      </dgm:t>
    </dgm:pt>
    <dgm:pt modelId="{D11B5118-5834-499E-B570-CD65F01C7395}" type="sibTrans" cxnId="{BBCAEB97-6889-4C8F-B2C2-C8329D5FAAA4}">
      <dgm:prSet/>
      <dgm:spPr/>
      <dgm:t>
        <a:bodyPr/>
        <a:lstStyle/>
        <a:p>
          <a:endParaRPr lang="zh-TW" altLang="en-US"/>
        </a:p>
      </dgm:t>
    </dgm:pt>
    <dgm:pt modelId="{A8F26DC2-D595-46A5-943F-D7140EDA7C08}" type="pres">
      <dgm:prSet presAssocID="{D4670CE2-0F91-4AB3-ACF5-9E641CD230D9}" presName="Name0" presStyleCnt="0">
        <dgm:presLayoutVars>
          <dgm:dir/>
          <dgm:animLvl val="lvl"/>
          <dgm:resizeHandles val="exact"/>
        </dgm:presLayoutVars>
      </dgm:prSet>
      <dgm:spPr/>
      <dgm:t>
        <a:bodyPr/>
        <a:lstStyle/>
        <a:p>
          <a:endParaRPr lang="zh-CN" altLang="en-US"/>
        </a:p>
      </dgm:t>
    </dgm:pt>
    <dgm:pt modelId="{12094E12-F321-447D-B1E8-CA1F68EA881A}" type="pres">
      <dgm:prSet presAssocID="{1095674B-FF3E-4B35-8F49-770CC52CE78A}" presName="linNode" presStyleCnt="0"/>
      <dgm:spPr/>
    </dgm:pt>
    <dgm:pt modelId="{45A83C67-A21F-48A3-AF0E-11A9923D60D4}" type="pres">
      <dgm:prSet presAssocID="{1095674B-FF3E-4B35-8F49-770CC52CE78A}" presName="parTx" presStyleLbl="revTx" presStyleIdx="0" presStyleCnt="1" custScaleX="43192" custScaleY="1825597" custLinFactNeighborX="23104" custLinFactNeighborY="0">
        <dgm:presLayoutVars>
          <dgm:chMax val="1"/>
          <dgm:bulletEnabled val="1"/>
        </dgm:presLayoutVars>
      </dgm:prSet>
      <dgm:spPr/>
      <dgm:t>
        <a:bodyPr/>
        <a:lstStyle/>
        <a:p>
          <a:endParaRPr lang="zh-CN" altLang="en-US"/>
        </a:p>
      </dgm:t>
    </dgm:pt>
    <dgm:pt modelId="{F1B5E3C8-062D-4573-A45B-60586560A0EE}" type="pres">
      <dgm:prSet presAssocID="{1095674B-FF3E-4B35-8F49-770CC52CE78A}" presName="bracket" presStyleLbl="parChTrans1D1" presStyleIdx="0" presStyleCnt="1" custLinFactNeighborX="-87954" custLinFactNeighborY="271"/>
      <dgm:spPr/>
    </dgm:pt>
    <dgm:pt modelId="{7A093393-946B-4619-8940-376EE1D9EF51}" type="pres">
      <dgm:prSet presAssocID="{1095674B-FF3E-4B35-8F49-770CC52CE78A}" presName="spH" presStyleCnt="0"/>
      <dgm:spPr/>
    </dgm:pt>
    <dgm:pt modelId="{CDE36D20-883C-4506-A185-9CBB1A103EE8}" type="pres">
      <dgm:prSet presAssocID="{1095674B-FF3E-4B35-8F49-770CC52CE78A}" presName="desTx" presStyleLbl="node1" presStyleIdx="0" presStyleCnt="1" custScaleX="120903" custScaleY="99157" custLinFactNeighborX="-87954" custLinFactNeighborY="271">
        <dgm:presLayoutVars>
          <dgm:bulletEnabled val="1"/>
        </dgm:presLayoutVars>
      </dgm:prSet>
      <dgm:spPr/>
      <dgm:t>
        <a:bodyPr/>
        <a:lstStyle/>
        <a:p>
          <a:endParaRPr lang="zh-CN" altLang="en-US"/>
        </a:p>
      </dgm:t>
    </dgm:pt>
  </dgm:ptLst>
  <dgm:cxnLst>
    <dgm:cxn modelId="{EDA34C9B-A2C7-48E4-9511-A05A1DA079B5}" srcId="{D4670CE2-0F91-4AB3-ACF5-9E641CD230D9}" destId="{1095674B-FF3E-4B35-8F49-770CC52CE78A}" srcOrd="0" destOrd="0" parTransId="{575305AA-4F0E-4D83-957E-3823A01DE047}" sibTransId="{993E4F61-C577-4CD3-BCA6-3FC7CC0514B6}"/>
    <dgm:cxn modelId="{0CE6DBBA-1B3F-4590-8744-666B06ABE9F5}" type="presOf" srcId="{F54CA3EE-CDAA-4A66-B418-CCB897C49DBC}" destId="{CDE36D20-883C-4506-A185-9CBB1A103EE8}" srcOrd="0" destOrd="8" presId="urn:diagrams.loki3.com/BracketList+Icon"/>
    <dgm:cxn modelId="{95A468F4-78A2-4085-824C-9EA1C170083B}" type="presOf" srcId="{CDDF6F24-F86A-4E67-996B-98628F540E98}" destId="{CDE36D20-883C-4506-A185-9CBB1A103EE8}" srcOrd="0" destOrd="4" presId="urn:diagrams.loki3.com/BracketList+Icon"/>
    <dgm:cxn modelId="{A4235DD8-4183-4DC4-98D2-FA16FDA3C1BC}" srcId="{C805A30A-4347-4658-82B0-2508C1856F70}" destId="{43F61A29-DC13-4479-8A15-0CE44C9258CF}" srcOrd="5" destOrd="0" parTransId="{5C54F017-ACED-4BBD-A368-9D03A8A9E00E}" sibTransId="{B01EFE4E-DF71-4B4C-945C-F2C9E3208CA7}"/>
    <dgm:cxn modelId="{753E87F7-AD9E-4AD8-9878-D009B3B3BF7D}" srcId="{C805A30A-4347-4658-82B0-2508C1856F70}" destId="{70E347BA-716E-4577-B636-06A0459B707B}" srcOrd="1" destOrd="0" parTransId="{07343106-545B-4612-9DED-AB3CFE82F91C}" sibTransId="{1600EE2F-D1E1-45F1-8207-E5297C01ED71}"/>
    <dgm:cxn modelId="{ACED413F-4E67-42A1-AC0C-98E4AA760B41}" type="presOf" srcId="{D4670CE2-0F91-4AB3-ACF5-9E641CD230D9}" destId="{A8F26DC2-D595-46A5-943F-D7140EDA7C08}" srcOrd="0" destOrd="0" presId="urn:diagrams.loki3.com/BracketList+Icon"/>
    <dgm:cxn modelId="{7A8E1178-32E3-4338-A35F-0F29D405F750}" type="presOf" srcId="{C805A30A-4347-4658-82B0-2508C1856F70}" destId="{CDE36D20-883C-4506-A185-9CBB1A103EE8}" srcOrd="0" destOrd="0" presId="urn:diagrams.loki3.com/BracketList+Icon"/>
    <dgm:cxn modelId="{28363135-F08C-4F0A-A241-7DC21F0E6ECF}" type="presOf" srcId="{550C5A05-F37F-4712-9972-D8A13F1B95FE}" destId="{CDE36D20-883C-4506-A185-9CBB1A103EE8}" srcOrd="0" destOrd="3" presId="urn:diagrams.loki3.com/BracketList+Icon"/>
    <dgm:cxn modelId="{98AABDF9-E380-4794-9DDA-B8FF8715995C}" type="presOf" srcId="{70E347BA-716E-4577-B636-06A0459B707B}" destId="{CDE36D20-883C-4506-A185-9CBB1A103EE8}" srcOrd="0" destOrd="2" presId="urn:diagrams.loki3.com/BracketList+Icon"/>
    <dgm:cxn modelId="{062A87D8-05F8-4DB9-AF57-6440B946E2F6}" type="presOf" srcId="{43F61A29-DC13-4479-8A15-0CE44C9258CF}" destId="{CDE36D20-883C-4506-A185-9CBB1A103EE8}" srcOrd="0" destOrd="6" presId="urn:diagrams.loki3.com/BracketList+Icon"/>
    <dgm:cxn modelId="{BBCAEB97-6889-4C8F-B2C2-C8329D5FAAA4}" srcId="{C805A30A-4347-4658-82B0-2508C1856F70}" destId="{F54CA3EE-CDAA-4A66-B418-CCB897C49DBC}" srcOrd="7" destOrd="0" parTransId="{A67995E0-5646-42F9-867F-9C4B3DFF727D}" sibTransId="{D11B5118-5834-499E-B570-CD65F01C7395}"/>
    <dgm:cxn modelId="{F0DA39F4-DB63-427B-9D08-1BEAE0E8A302}" srcId="{C805A30A-4347-4658-82B0-2508C1856F70}" destId="{33F2424A-ACAA-450F-BCE8-7CD2E91F4DA9}" srcOrd="6" destOrd="0" parTransId="{1EF8179D-B49F-4043-B9A9-3C8A08075AE1}" sibTransId="{3C11E607-DCD0-4D7A-890A-282E755F305C}"/>
    <dgm:cxn modelId="{7AF8A078-692B-4582-8A83-86BD4710A6E4}" srcId="{C805A30A-4347-4658-82B0-2508C1856F70}" destId="{75E73922-DBD6-4913-8A9E-54BB7230BAE9}" srcOrd="0" destOrd="0" parTransId="{16877807-C4D4-41D2-8FAF-9F2AA11630C3}" sibTransId="{47D8ADD3-0DDC-4791-B679-EBEE07454205}"/>
    <dgm:cxn modelId="{3248C10D-F9D1-4193-9FEB-0BF53AF6E07A}" srcId="{C805A30A-4347-4658-82B0-2508C1856F70}" destId="{550C5A05-F37F-4712-9972-D8A13F1B95FE}" srcOrd="2" destOrd="0" parTransId="{3C5BDC6E-37E2-4708-99AC-48A9CC7F1C6B}" sibTransId="{F9807582-A946-4144-97F3-B4915A2EA70C}"/>
    <dgm:cxn modelId="{81DC73C7-01BC-4AB2-9BF9-65F13A0D893B}" srcId="{C805A30A-4347-4658-82B0-2508C1856F70}" destId="{CDDF6F24-F86A-4E67-996B-98628F540E98}" srcOrd="3" destOrd="0" parTransId="{0CBE042B-E0EF-4DA2-8F96-F6C9A3E101F8}" sibTransId="{9655FB7F-1A8B-40AD-91D1-7BAA1A6C585A}"/>
    <dgm:cxn modelId="{9FEE0BCB-03E3-4509-B39C-B7165673DA37}" type="presOf" srcId="{4D2B6162-CE28-468F-AC1C-53E30AFF3C06}" destId="{CDE36D20-883C-4506-A185-9CBB1A103EE8}" srcOrd="0" destOrd="5" presId="urn:diagrams.loki3.com/BracketList+Icon"/>
    <dgm:cxn modelId="{E308512D-738E-43D6-961F-398CA6035042}" type="presOf" srcId="{33F2424A-ACAA-450F-BCE8-7CD2E91F4DA9}" destId="{CDE36D20-883C-4506-A185-9CBB1A103EE8}" srcOrd="0" destOrd="7" presId="urn:diagrams.loki3.com/BracketList+Icon"/>
    <dgm:cxn modelId="{C1ADEB99-C430-47CA-BE3E-3B372E3C68DD}" type="presOf" srcId="{75E73922-DBD6-4913-8A9E-54BB7230BAE9}" destId="{CDE36D20-883C-4506-A185-9CBB1A103EE8}" srcOrd="0" destOrd="1" presId="urn:diagrams.loki3.com/BracketList+Icon"/>
    <dgm:cxn modelId="{344F0AC7-2596-4F0D-B52D-D2BAE21B1362}" srcId="{1095674B-FF3E-4B35-8F49-770CC52CE78A}" destId="{C805A30A-4347-4658-82B0-2508C1856F70}" srcOrd="0" destOrd="0" parTransId="{32FF9809-370B-48FC-9F0C-C63B304647E0}" sibTransId="{8D766153-BD20-4D3A-9CAB-758FB87A745A}"/>
    <dgm:cxn modelId="{9CD411AB-0564-43C4-8FAF-D35724D3262C}" type="presOf" srcId="{1095674B-FF3E-4B35-8F49-770CC52CE78A}" destId="{45A83C67-A21F-48A3-AF0E-11A9923D60D4}" srcOrd="0" destOrd="0" presId="urn:diagrams.loki3.com/BracketList+Icon"/>
    <dgm:cxn modelId="{AF923033-5614-4A4E-A5D9-F73653B59F1E}" srcId="{C805A30A-4347-4658-82B0-2508C1856F70}" destId="{4D2B6162-CE28-468F-AC1C-53E30AFF3C06}" srcOrd="4" destOrd="0" parTransId="{05EA0746-F1D5-4BD3-8039-A08CEA4EAF2E}" sibTransId="{1C6F982A-3EC7-488D-A638-322A3DE07331}"/>
    <dgm:cxn modelId="{72234B40-4AEF-405C-B062-B5C5C5DB0BB2}" type="presParOf" srcId="{A8F26DC2-D595-46A5-943F-D7140EDA7C08}" destId="{12094E12-F321-447D-B1E8-CA1F68EA881A}" srcOrd="0" destOrd="0" presId="urn:diagrams.loki3.com/BracketList+Icon"/>
    <dgm:cxn modelId="{A4AAE74E-A8A7-4345-B44E-262DF6AAB58C}" type="presParOf" srcId="{12094E12-F321-447D-B1E8-CA1F68EA881A}" destId="{45A83C67-A21F-48A3-AF0E-11A9923D60D4}" srcOrd="0" destOrd="0" presId="urn:diagrams.loki3.com/BracketList+Icon"/>
    <dgm:cxn modelId="{F1613F63-AE3C-4598-848E-E6B96347EBEA}" type="presParOf" srcId="{12094E12-F321-447D-B1E8-CA1F68EA881A}" destId="{F1B5E3C8-062D-4573-A45B-60586560A0EE}" srcOrd="1" destOrd="0" presId="urn:diagrams.loki3.com/BracketList+Icon"/>
    <dgm:cxn modelId="{2C7E5E67-3E7D-410F-B000-22446559A2EF}" type="presParOf" srcId="{12094E12-F321-447D-B1E8-CA1F68EA881A}" destId="{7A093393-946B-4619-8940-376EE1D9EF51}" srcOrd="2" destOrd="0" presId="urn:diagrams.loki3.com/BracketList+Icon"/>
    <dgm:cxn modelId="{6397C279-C026-4B1B-80C8-A161DCF9714C}" type="presParOf" srcId="{12094E12-F321-447D-B1E8-CA1F68EA881A}" destId="{CDE36D20-883C-4506-A185-9CBB1A103EE8}"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F110048-6C39-4E08-8874-49662EED519B}" type="doc">
      <dgm:prSet loTypeId="urn:microsoft.com/office/officeart/2011/layout/Picture Frame#1" loCatId="picture" qsTypeId="urn:microsoft.com/office/officeart/2005/8/quickstyle/simple1" qsCatId="simple" csTypeId="urn:microsoft.com/office/officeart/2005/8/colors/accent1_2" csCatId="accent1" phldr="1"/>
      <dgm:spPr/>
      <dgm:t>
        <a:bodyPr/>
        <a:lstStyle/>
        <a:p>
          <a:endParaRPr lang="zh-TW" altLang="en-US"/>
        </a:p>
      </dgm:t>
    </dgm:pt>
    <dgm:pt modelId="{858C66C4-3E6E-4171-8D09-A8A4B5EF318D}">
      <dgm:prSet phldrT="[文字]" custT="1"/>
      <dgm:spPr/>
      <dgm:t>
        <a:bodyPr/>
        <a:lstStyle/>
        <a:p>
          <a:pPr algn="ctr">
            <a:lnSpc>
              <a:spcPct val="50000"/>
            </a:lnSpc>
          </a:pPr>
          <a:r>
            <a:rPr lang="zh-TW" altLang="en-US" sz="2800" b="1" baseline="0" dirty="0">
              <a:solidFill>
                <a:srgbClr val="0070C0"/>
              </a:solidFill>
              <a:latin typeface="Arial Unicode MS" panose="020B0604020202020204" pitchFamily="34" charset="-120"/>
              <a:ea typeface="微軟正黑體" panose="020B0604030504040204" pitchFamily="34" charset="-120"/>
            </a:rPr>
            <a:t>疼痛量表  </a:t>
          </a:r>
          <a:endParaRPr lang="en-US" altLang="zh-TW" sz="2800" b="1" baseline="0" dirty="0">
            <a:solidFill>
              <a:srgbClr val="0070C0"/>
            </a:solidFill>
            <a:latin typeface="Arial Unicode MS" panose="020B0604020202020204" pitchFamily="34" charset="-120"/>
            <a:ea typeface="微軟正黑體" panose="020B0604030504040204" pitchFamily="34" charset="-120"/>
          </a:endParaRPr>
        </a:p>
        <a:p>
          <a:pPr algn="ctr">
            <a:lnSpc>
              <a:spcPct val="50000"/>
            </a:lnSpc>
          </a:pPr>
          <a:r>
            <a:rPr lang="en-US" altLang="zh-TW" sz="2800" b="0" baseline="0" dirty="0">
              <a:solidFill>
                <a:schemeClr val="tx1"/>
              </a:solidFill>
              <a:latin typeface="Arial Unicode MS" panose="020B0604020202020204" pitchFamily="34" charset="-120"/>
              <a:ea typeface="微軟正黑體" panose="020B0604030504040204" pitchFamily="34" charset="-120"/>
            </a:rPr>
            <a:t>(</a:t>
          </a:r>
          <a:r>
            <a:rPr lang="zh-TW" altLang="en-US" sz="2800" b="0" baseline="0" dirty="0">
              <a:solidFill>
                <a:schemeClr val="tx1"/>
              </a:solidFill>
              <a:latin typeface="Arial Unicode MS" panose="020B0604020202020204" pitchFamily="34" charset="-120"/>
              <a:ea typeface="微軟正黑體" panose="020B0604030504040204" pitchFamily="34" charset="-120"/>
            </a:rPr>
            <a:t>經</a:t>
          </a:r>
          <a:r>
            <a:rPr lang="en-US" altLang="zh-TW" sz="2800" b="0" baseline="0" dirty="0">
              <a:solidFill>
                <a:schemeClr val="tx1"/>
              </a:solidFill>
              <a:latin typeface="Arial Unicode MS" panose="020B0604020202020204" pitchFamily="34" charset="-120"/>
              <a:ea typeface="微軟正黑體" panose="020B0604030504040204" pitchFamily="34" charset="-120"/>
            </a:rPr>
            <a:t>Wong-Baker FACES Foundation</a:t>
          </a:r>
          <a:r>
            <a:rPr lang="zh-TW" altLang="en-US" sz="2800" b="0" baseline="0" dirty="0">
              <a:solidFill>
                <a:schemeClr val="tx1"/>
              </a:solidFill>
              <a:latin typeface="Arial Unicode MS" panose="020B0604020202020204" pitchFamily="34" charset="-120"/>
              <a:ea typeface="微軟正黑體" panose="020B0604030504040204" pitchFamily="34" charset="-120"/>
            </a:rPr>
            <a:t>同意授權使用</a:t>
          </a:r>
          <a:r>
            <a:rPr lang="en-US" altLang="zh-TW" sz="2800" b="0" baseline="0" dirty="0">
              <a:solidFill>
                <a:schemeClr val="tx1"/>
              </a:solidFill>
              <a:latin typeface="Arial Unicode MS" panose="020B0604020202020204" pitchFamily="34" charset="-120"/>
              <a:ea typeface="微軟正黑體" panose="020B0604030504040204" pitchFamily="34" charset="-120"/>
            </a:rPr>
            <a:t>)</a:t>
          </a:r>
          <a:endParaRPr lang="zh-TW" altLang="en-US" sz="2800" b="0" baseline="0" dirty="0">
            <a:solidFill>
              <a:schemeClr val="tx1"/>
            </a:solidFill>
            <a:latin typeface="Arial Unicode MS" panose="020B0604020202020204" pitchFamily="34" charset="-120"/>
            <a:ea typeface="微軟正黑體" panose="020B0604030504040204" pitchFamily="34" charset="-120"/>
          </a:endParaRPr>
        </a:p>
      </dgm:t>
    </dgm:pt>
    <dgm:pt modelId="{9C3EE58A-77FE-40B1-8E63-98A2C0B92770}" type="parTrans" cxnId="{2850BBC1-7D57-417D-91F4-A97389648EA5}">
      <dgm:prSet/>
      <dgm:spPr/>
      <dgm:t>
        <a:bodyPr/>
        <a:lstStyle/>
        <a:p>
          <a:endParaRPr lang="zh-TW" altLang="en-US"/>
        </a:p>
      </dgm:t>
    </dgm:pt>
    <dgm:pt modelId="{8574204A-E5F2-4FCE-85F2-09AFB7339D4B}" type="sibTrans" cxnId="{2850BBC1-7D57-417D-91F4-A97389648EA5}">
      <dgm:prSet/>
      <dgm:spPr/>
      <dgm:t>
        <a:bodyPr/>
        <a:lstStyle/>
        <a:p>
          <a:endParaRPr lang="zh-TW" altLang="en-US"/>
        </a:p>
      </dgm:t>
    </dgm:pt>
    <dgm:pt modelId="{B56D2BD4-3CE3-43F9-B2B9-1B1E2F3E091F}" type="pres">
      <dgm:prSet presAssocID="{1F110048-6C39-4E08-8874-49662EED519B}" presName="Name0" presStyleCnt="0">
        <dgm:presLayoutVars>
          <dgm:chMax/>
          <dgm:chPref/>
          <dgm:dir/>
        </dgm:presLayoutVars>
      </dgm:prSet>
      <dgm:spPr/>
      <dgm:t>
        <a:bodyPr/>
        <a:lstStyle/>
        <a:p>
          <a:endParaRPr lang="zh-CN" altLang="en-US"/>
        </a:p>
      </dgm:t>
    </dgm:pt>
    <dgm:pt modelId="{CF039188-1E9B-450A-A2D2-960C391A6556}" type="pres">
      <dgm:prSet presAssocID="{858C66C4-3E6E-4171-8D09-A8A4B5EF318D}" presName="composite" presStyleCnt="0"/>
      <dgm:spPr/>
    </dgm:pt>
    <dgm:pt modelId="{6370395B-E419-4AAB-941D-26127A40CA8F}" type="pres">
      <dgm:prSet presAssocID="{858C66C4-3E6E-4171-8D09-A8A4B5EF318D}" presName="ParentText" presStyleLbl="revTx" presStyleIdx="0" presStyleCnt="1" custScaleX="163129" custLinFactY="100000" custLinFactNeighborX="3406" custLinFactNeighborY="117459">
        <dgm:presLayoutVars>
          <dgm:chMax val="0"/>
          <dgm:chPref val="0"/>
          <dgm:bulletEnabled val="1"/>
        </dgm:presLayoutVars>
      </dgm:prSet>
      <dgm:spPr/>
      <dgm:t>
        <a:bodyPr/>
        <a:lstStyle/>
        <a:p>
          <a:endParaRPr lang="zh-CN" altLang="en-US"/>
        </a:p>
      </dgm:t>
    </dgm:pt>
    <dgm:pt modelId="{6D997E50-6086-4D16-A03F-331866DCECC7}" type="pres">
      <dgm:prSet presAssocID="{858C66C4-3E6E-4171-8D09-A8A4B5EF318D}" presName="Accent1" presStyleLbl="parChTrans1D1" presStyleIdx="0" presStyleCnt="1" custScaleX="165756" custScaleY="176892" custLinFactNeighborX="3385" custLinFactNeighborY="8779"/>
      <dgm:spPr/>
    </dgm:pt>
    <dgm:pt modelId="{904614D7-0D31-4FB4-9D96-F05FAB600B53}" type="pres">
      <dgm:prSet presAssocID="{858C66C4-3E6E-4171-8D09-A8A4B5EF318D}" presName="Image" presStyleLbl="alignImgPlace1" presStyleIdx="0" presStyleCnt="1" custScaleX="162795" custScaleY="152578" custLinFactNeighborX="-3091" custLinFactNeighborY="-627"/>
      <dgm:spPr>
        <a:blipFill rotWithShape="1">
          <a:blip xmlns:r="http://schemas.openxmlformats.org/officeDocument/2006/relationships" r:embed="rId1"/>
          <a:stretch>
            <a:fillRect/>
          </a:stretch>
        </a:blipFill>
      </dgm:spPr>
    </dgm:pt>
  </dgm:ptLst>
  <dgm:cxnLst>
    <dgm:cxn modelId="{2850BBC1-7D57-417D-91F4-A97389648EA5}" srcId="{1F110048-6C39-4E08-8874-49662EED519B}" destId="{858C66C4-3E6E-4171-8D09-A8A4B5EF318D}" srcOrd="0" destOrd="0" parTransId="{9C3EE58A-77FE-40B1-8E63-98A2C0B92770}" sibTransId="{8574204A-E5F2-4FCE-85F2-09AFB7339D4B}"/>
    <dgm:cxn modelId="{536E2D96-7DF6-4B60-8B18-6B475FC336D0}" type="presOf" srcId="{858C66C4-3E6E-4171-8D09-A8A4B5EF318D}" destId="{6370395B-E419-4AAB-941D-26127A40CA8F}" srcOrd="0" destOrd="0" presId="urn:microsoft.com/office/officeart/2011/layout/Picture Frame#1"/>
    <dgm:cxn modelId="{B4C05941-7BA5-427E-915F-0D02CB3F6711}" type="presOf" srcId="{1F110048-6C39-4E08-8874-49662EED519B}" destId="{B56D2BD4-3CE3-43F9-B2B9-1B1E2F3E091F}" srcOrd="0" destOrd="0" presId="urn:microsoft.com/office/officeart/2011/layout/Picture Frame#1"/>
    <dgm:cxn modelId="{CC9450BF-AACD-4301-9A85-FADC7638DFEF}" type="presParOf" srcId="{B56D2BD4-3CE3-43F9-B2B9-1B1E2F3E091F}" destId="{CF039188-1E9B-450A-A2D2-960C391A6556}" srcOrd="0" destOrd="0" presId="urn:microsoft.com/office/officeart/2011/layout/Picture Frame#1"/>
    <dgm:cxn modelId="{7813CBAE-29BA-4B67-B324-6D917EA58EA8}" type="presParOf" srcId="{CF039188-1E9B-450A-A2D2-960C391A6556}" destId="{6370395B-E419-4AAB-941D-26127A40CA8F}" srcOrd="0" destOrd="0" presId="urn:microsoft.com/office/officeart/2011/layout/Picture Frame#1"/>
    <dgm:cxn modelId="{23DEFA61-83D3-48AD-BB52-7BE03E8FE0A1}" type="presParOf" srcId="{CF039188-1E9B-450A-A2D2-960C391A6556}" destId="{6D997E50-6086-4D16-A03F-331866DCECC7}" srcOrd="1" destOrd="0" presId="urn:microsoft.com/office/officeart/2011/layout/Picture Frame#1"/>
    <dgm:cxn modelId="{ACAD00C3-0D1F-4DBC-9FAC-2D4906FDD82F}" type="presParOf" srcId="{CF039188-1E9B-450A-A2D2-960C391A6556}" destId="{904614D7-0D31-4FB4-9D96-F05FAB600B53}" srcOrd="2" destOrd="0" presId="urn:microsoft.com/office/officeart/2011/layout/Picture Frame#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3E485EB-C121-40A5-96EE-B62D9D854607}"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zh-TW" altLang="en-US"/>
        </a:p>
      </dgm:t>
    </dgm:pt>
    <dgm:pt modelId="{A548CFB4-E3BA-418E-9F79-04C28506E396}">
      <dgm:prSet phldrT="[文字]"/>
      <dgm:spPr/>
      <dgm:t>
        <a:bodyPr/>
        <a:lstStyle/>
        <a:p>
          <a:r>
            <a:rPr lang="en-US" altLang="zh-TW" baseline="0" dirty="0">
              <a:latin typeface="Arial Unicode MS" panose="020B0604020202020204" pitchFamily="34" charset="-120"/>
              <a:ea typeface="微軟正黑體" panose="020B0604030504040204" pitchFamily="34" charset="-120"/>
            </a:rPr>
            <a:t>EB</a:t>
          </a:r>
          <a:r>
            <a:rPr lang="zh-TW" altLang="en-US" baseline="0" dirty="0">
              <a:latin typeface="Arial Unicode MS" panose="020B0604020202020204" pitchFamily="34" charset="-120"/>
              <a:ea typeface="微軟正黑體" panose="020B0604030504040204" pitchFamily="34" charset="-120"/>
            </a:rPr>
            <a:t>的皮膚搔癢</a:t>
          </a:r>
        </a:p>
      </dgm:t>
    </dgm:pt>
    <dgm:pt modelId="{08B7905F-02B2-477F-8507-95A59CBA839F}" type="parTrans" cxnId="{748E5A35-C3A3-4CDF-BE2F-283CA21D2F6A}">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A444EA42-E16E-477F-A8ED-39A8DDBFF1A8}" type="sibTrans" cxnId="{748E5A35-C3A3-4CDF-BE2F-283CA21D2F6A}">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B58A56EE-AAF4-4142-A799-863893C93105}">
      <dgm:prSet phldrT="[文字]"/>
      <dgm:spPr/>
      <dgm:t>
        <a:bodyPr/>
        <a:lstStyle/>
        <a:p>
          <a:r>
            <a:rPr lang="zh-TW" altLang="en-US" baseline="0" dirty="0">
              <a:solidFill>
                <a:srgbClr val="0000CC"/>
              </a:solidFill>
              <a:latin typeface="Arial Unicode MS" panose="020B0604020202020204" pitchFamily="34" charset="-120"/>
              <a:ea typeface="微軟正黑體" panose="020B0604030504040204" pitchFamily="34" charset="-120"/>
            </a:rPr>
            <a:t>原因：</a:t>
          </a:r>
          <a:r>
            <a:rPr lang="zh-TW" altLang="en-US" baseline="0" dirty="0">
              <a:solidFill>
                <a:schemeClr val="tx1"/>
              </a:solidFill>
              <a:latin typeface="Arial Unicode MS" panose="020B0604020202020204" pitchFamily="34" charset="-120"/>
              <a:ea typeface="微軟正黑體" panose="020B0604030504040204" pitchFamily="34" charset="-120"/>
            </a:rPr>
            <a:t>感染、異常的炎症反應、過敏、傷口</a:t>
          </a:r>
          <a:r>
            <a:rPr lang="en-US" altLang="en-US" baseline="0" dirty="0">
              <a:solidFill>
                <a:schemeClr val="tx1"/>
              </a:solidFill>
              <a:latin typeface="Arial Unicode MS" panose="020B0604020202020204" pitchFamily="34" charset="-120"/>
              <a:ea typeface="微軟正黑體" panose="020B0604030504040204" pitchFamily="34" charset="-120"/>
            </a:rPr>
            <a:t>/</a:t>
          </a:r>
          <a:r>
            <a:rPr lang="zh-TW" altLang="en-US" baseline="0" dirty="0">
              <a:solidFill>
                <a:schemeClr val="tx1"/>
              </a:solidFill>
              <a:latin typeface="Arial Unicode MS" panose="020B0604020202020204" pitchFamily="34" charset="-120"/>
              <a:ea typeface="微軟正黑體" panose="020B0604030504040204" pitchFamily="34" charset="-120"/>
            </a:rPr>
            <a:t>神經暴露變得敏感、貧血、太熱及皮膚太乾燥</a:t>
          </a:r>
          <a:r>
            <a:rPr lang="en-US" altLang="en-US" baseline="0" dirty="0">
              <a:solidFill>
                <a:schemeClr val="tx1"/>
              </a:solidFill>
              <a:latin typeface="Arial Unicode MS" panose="020B0604020202020204" pitchFamily="34" charset="-120"/>
              <a:ea typeface="微軟正黑體" panose="020B0604030504040204" pitchFamily="34" charset="-120"/>
            </a:rPr>
            <a:t>…</a:t>
          </a:r>
          <a:endParaRPr lang="zh-TW" altLang="en-US" baseline="0" dirty="0">
            <a:solidFill>
              <a:schemeClr val="tx1"/>
            </a:solidFill>
            <a:latin typeface="Arial Unicode MS" panose="020B0604020202020204" pitchFamily="34" charset="-120"/>
            <a:ea typeface="微軟正黑體" panose="020B0604030504040204" pitchFamily="34" charset="-120"/>
          </a:endParaRPr>
        </a:p>
      </dgm:t>
    </dgm:pt>
    <dgm:pt modelId="{25087DAE-6491-4A4B-BED5-85ADAC9D2C36}" type="parTrans" cxnId="{EAB72F3F-CC55-4F74-8AC8-00D7574BE782}">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4B5A64CD-88A2-4C67-83DE-046F25BFEBC0}" type="sibTrans" cxnId="{EAB72F3F-CC55-4F74-8AC8-00D7574BE782}">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5CB78855-AB2A-47A1-857E-D6223B49F330}">
      <dgm:prSet phldrT="[文字]"/>
      <dgm:spPr/>
      <dgm:t>
        <a:bodyPr/>
        <a:lstStyle/>
        <a:p>
          <a:r>
            <a:rPr lang="zh-TW" altLang="en-US" baseline="0" dirty="0">
              <a:solidFill>
                <a:srgbClr val="0000CC"/>
              </a:solidFill>
              <a:latin typeface="Arial Unicode MS" panose="020B0604020202020204" pitchFamily="34" charset="-120"/>
              <a:ea typeface="微軟正黑體" panose="020B0604030504040204" pitchFamily="34" charset="-120"/>
            </a:rPr>
            <a:t>嚴重時影響生活品質：</a:t>
          </a:r>
          <a:r>
            <a:rPr lang="zh-TW" altLang="en-US" baseline="0" dirty="0">
              <a:solidFill>
                <a:schemeClr val="tx1"/>
              </a:solidFill>
              <a:latin typeface="Arial Unicode MS" panose="020B0604020202020204" pitchFamily="34" charset="-120"/>
              <a:ea typeface="微軟正黑體" panose="020B0604030504040204" pitchFamily="34" charset="-120"/>
            </a:rPr>
            <a:t>失眠，注意力無法集中</a:t>
          </a:r>
          <a:r>
            <a:rPr lang="en-US" altLang="en-US" baseline="0" dirty="0">
              <a:solidFill>
                <a:schemeClr val="tx1"/>
              </a:solidFill>
              <a:latin typeface="Arial Unicode MS" panose="020B0604020202020204" pitchFamily="34" charset="-120"/>
              <a:ea typeface="微軟正黑體" panose="020B0604030504040204" pitchFamily="34" charset="-120"/>
            </a:rPr>
            <a:t>…</a:t>
          </a:r>
          <a:r>
            <a:rPr lang="zh-TW" altLang="en-US" baseline="0" dirty="0">
              <a:solidFill>
                <a:schemeClr val="tx1"/>
              </a:solidFill>
              <a:latin typeface="Arial Unicode MS" panose="020B0604020202020204" pitchFamily="34" charset="-120"/>
              <a:ea typeface="微軟正黑體" panose="020B0604030504040204" pitchFamily="34" charset="-120"/>
            </a:rPr>
            <a:t>，需要請醫師開抗組織胺藥物</a:t>
          </a:r>
        </a:p>
      </dgm:t>
    </dgm:pt>
    <dgm:pt modelId="{FF2ADAE6-EC4B-43A0-8D76-C0DBC7497CAD}" type="parTrans" cxnId="{30E78F0B-7114-4B31-9809-2A9B28DDDA87}">
      <dgm:prSet/>
      <dgm:spPr/>
      <dgm:t>
        <a:bodyPr/>
        <a:lstStyle/>
        <a:p>
          <a:endParaRPr lang="zh-TW" altLang="en-US"/>
        </a:p>
      </dgm:t>
    </dgm:pt>
    <dgm:pt modelId="{239ED520-8425-44DB-8C85-3DC170C321E7}" type="sibTrans" cxnId="{30E78F0B-7114-4B31-9809-2A9B28DDDA87}">
      <dgm:prSet/>
      <dgm:spPr/>
      <dgm:t>
        <a:bodyPr/>
        <a:lstStyle/>
        <a:p>
          <a:endParaRPr lang="zh-TW" altLang="en-US"/>
        </a:p>
      </dgm:t>
    </dgm:pt>
    <dgm:pt modelId="{A38E1823-40DB-4691-9734-3DFBE625FB84}" type="pres">
      <dgm:prSet presAssocID="{B3E485EB-C121-40A5-96EE-B62D9D854607}" presName="linear" presStyleCnt="0">
        <dgm:presLayoutVars>
          <dgm:dir/>
          <dgm:animLvl val="lvl"/>
          <dgm:resizeHandles val="exact"/>
        </dgm:presLayoutVars>
      </dgm:prSet>
      <dgm:spPr/>
      <dgm:t>
        <a:bodyPr/>
        <a:lstStyle/>
        <a:p>
          <a:endParaRPr lang="zh-CN" altLang="en-US"/>
        </a:p>
      </dgm:t>
    </dgm:pt>
    <dgm:pt modelId="{507A0EBD-9BDC-4F5C-AAEF-D09514C3D030}" type="pres">
      <dgm:prSet presAssocID="{A548CFB4-E3BA-418E-9F79-04C28506E396}" presName="parentLin" presStyleCnt="0"/>
      <dgm:spPr/>
    </dgm:pt>
    <dgm:pt modelId="{F3B0BE42-DBBB-41AB-A3C8-BF98594A6FD7}" type="pres">
      <dgm:prSet presAssocID="{A548CFB4-E3BA-418E-9F79-04C28506E396}" presName="parentLeftMargin" presStyleLbl="node1" presStyleIdx="0" presStyleCnt="1"/>
      <dgm:spPr/>
      <dgm:t>
        <a:bodyPr/>
        <a:lstStyle/>
        <a:p>
          <a:endParaRPr lang="zh-CN" altLang="en-US"/>
        </a:p>
      </dgm:t>
    </dgm:pt>
    <dgm:pt modelId="{6447242C-7EB3-47AF-8DED-77C4CF718C99}" type="pres">
      <dgm:prSet presAssocID="{A548CFB4-E3BA-418E-9F79-04C28506E396}" presName="parentText" presStyleLbl="node1" presStyleIdx="0" presStyleCnt="1">
        <dgm:presLayoutVars>
          <dgm:chMax val="0"/>
          <dgm:bulletEnabled val="1"/>
        </dgm:presLayoutVars>
      </dgm:prSet>
      <dgm:spPr/>
      <dgm:t>
        <a:bodyPr/>
        <a:lstStyle/>
        <a:p>
          <a:endParaRPr lang="zh-CN" altLang="en-US"/>
        </a:p>
      </dgm:t>
    </dgm:pt>
    <dgm:pt modelId="{E3E05747-1BC7-422C-8FD9-99F98248B08B}" type="pres">
      <dgm:prSet presAssocID="{A548CFB4-E3BA-418E-9F79-04C28506E396}" presName="negativeSpace" presStyleCnt="0"/>
      <dgm:spPr/>
    </dgm:pt>
    <dgm:pt modelId="{6FA8F8CD-27A5-41BC-8CC1-814B042B1D76}" type="pres">
      <dgm:prSet presAssocID="{A548CFB4-E3BA-418E-9F79-04C28506E396}" presName="childText" presStyleLbl="conFgAcc1" presStyleIdx="0" presStyleCnt="1">
        <dgm:presLayoutVars>
          <dgm:bulletEnabled val="1"/>
        </dgm:presLayoutVars>
      </dgm:prSet>
      <dgm:spPr/>
      <dgm:t>
        <a:bodyPr/>
        <a:lstStyle/>
        <a:p>
          <a:endParaRPr lang="zh-CN" altLang="en-US"/>
        </a:p>
      </dgm:t>
    </dgm:pt>
  </dgm:ptLst>
  <dgm:cxnLst>
    <dgm:cxn modelId="{EAB72F3F-CC55-4F74-8AC8-00D7574BE782}" srcId="{A548CFB4-E3BA-418E-9F79-04C28506E396}" destId="{B58A56EE-AAF4-4142-A799-863893C93105}" srcOrd="0" destOrd="0" parTransId="{25087DAE-6491-4A4B-BED5-85ADAC9D2C36}" sibTransId="{4B5A64CD-88A2-4C67-83DE-046F25BFEBC0}"/>
    <dgm:cxn modelId="{6ADAE0B2-05F0-4A55-917E-AC55DA7E469C}" type="presOf" srcId="{A548CFB4-E3BA-418E-9F79-04C28506E396}" destId="{F3B0BE42-DBBB-41AB-A3C8-BF98594A6FD7}" srcOrd="0" destOrd="0" presId="urn:microsoft.com/office/officeart/2005/8/layout/list1"/>
    <dgm:cxn modelId="{C4247397-851D-4B2D-869E-2737DD2A135C}" type="presOf" srcId="{A548CFB4-E3BA-418E-9F79-04C28506E396}" destId="{6447242C-7EB3-47AF-8DED-77C4CF718C99}" srcOrd="1" destOrd="0" presId="urn:microsoft.com/office/officeart/2005/8/layout/list1"/>
    <dgm:cxn modelId="{748E5A35-C3A3-4CDF-BE2F-283CA21D2F6A}" srcId="{B3E485EB-C121-40A5-96EE-B62D9D854607}" destId="{A548CFB4-E3BA-418E-9F79-04C28506E396}" srcOrd="0" destOrd="0" parTransId="{08B7905F-02B2-477F-8507-95A59CBA839F}" sibTransId="{A444EA42-E16E-477F-A8ED-39A8DDBFF1A8}"/>
    <dgm:cxn modelId="{C097C024-2662-493F-8DE9-029BBC181977}" type="presOf" srcId="{5CB78855-AB2A-47A1-857E-D6223B49F330}" destId="{6FA8F8CD-27A5-41BC-8CC1-814B042B1D76}" srcOrd="0" destOrd="1" presId="urn:microsoft.com/office/officeart/2005/8/layout/list1"/>
    <dgm:cxn modelId="{E2113083-E0A9-42FA-8612-A69C4593CA3C}" type="presOf" srcId="{B3E485EB-C121-40A5-96EE-B62D9D854607}" destId="{A38E1823-40DB-4691-9734-3DFBE625FB84}" srcOrd="0" destOrd="0" presId="urn:microsoft.com/office/officeart/2005/8/layout/list1"/>
    <dgm:cxn modelId="{EA11B6D0-DABB-4C12-8D02-E4D09F87937E}" type="presOf" srcId="{B58A56EE-AAF4-4142-A799-863893C93105}" destId="{6FA8F8CD-27A5-41BC-8CC1-814B042B1D76}" srcOrd="0" destOrd="0" presId="urn:microsoft.com/office/officeart/2005/8/layout/list1"/>
    <dgm:cxn modelId="{30E78F0B-7114-4B31-9809-2A9B28DDDA87}" srcId="{A548CFB4-E3BA-418E-9F79-04C28506E396}" destId="{5CB78855-AB2A-47A1-857E-D6223B49F330}" srcOrd="1" destOrd="0" parTransId="{FF2ADAE6-EC4B-43A0-8D76-C0DBC7497CAD}" sibTransId="{239ED520-8425-44DB-8C85-3DC170C321E7}"/>
    <dgm:cxn modelId="{72096687-A2A8-4A49-95B6-585FE4EF5F71}" type="presParOf" srcId="{A38E1823-40DB-4691-9734-3DFBE625FB84}" destId="{507A0EBD-9BDC-4F5C-AAEF-D09514C3D030}" srcOrd="0" destOrd="0" presId="urn:microsoft.com/office/officeart/2005/8/layout/list1"/>
    <dgm:cxn modelId="{0A048284-C589-4488-B1D8-7F0882D62C91}" type="presParOf" srcId="{507A0EBD-9BDC-4F5C-AAEF-D09514C3D030}" destId="{F3B0BE42-DBBB-41AB-A3C8-BF98594A6FD7}" srcOrd="0" destOrd="0" presId="urn:microsoft.com/office/officeart/2005/8/layout/list1"/>
    <dgm:cxn modelId="{25A3D8C2-9B20-4B7F-8720-C7BA53C62D07}" type="presParOf" srcId="{507A0EBD-9BDC-4F5C-AAEF-D09514C3D030}" destId="{6447242C-7EB3-47AF-8DED-77C4CF718C99}" srcOrd="1" destOrd="0" presId="urn:microsoft.com/office/officeart/2005/8/layout/list1"/>
    <dgm:cxn modelId="{01FAC9B1-3168-4184-A84C-70C1B846FCCC}" type="presParOf" srcId="{A38E1823-40DB-4691-9734-3DFBE625FB84}" destId="{E3E05747-1BC7-422C-8FD9-99F98248B08B}" srcOrd="1" destOrd="0" presId="urn:microsoft.com/office/officeart/2005/8/layout/list1"/>
    <dgm:cxn modelId="{DA2A4E00-37F1-4371-810F-ED8019852127}" type="presParOf" srcId="{A38E1823-40DB-4691-9734-3DFBE625FB84}" destId="{6FA8F8CD-27A5-41BC-8CC1-814B042B1D76}"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5093162-6FE2-4C28-94E3-89A4BE041086}" type="doc">
      <dgm:prSet loTypeId="urn:microsoft.com/office/officeart/2005/8/layout/bList2" loCatId="picture" qsTypeId="urn:microsoft.com/office/officeart/2005/8/quickstyle/simple3" qsCatId="simple" csTypeId="urn:microsoft.com/office/officeart/2005/8/colors/accent1_2" csCatId="accent1" phldr="1"/>
      <dgm:spPr/>
      <dgm:t>
        <a:bodyPr/>
        <a:lstStyle/>
        <a:p>
          <a:endParaRPr lang="zh-TW" altLang="en-US"/>
        </a:p>
      </dgm:t>
    </dgm:pt>
    <dgm:pt modelId="{A0DEFE5F-2540-473A-AA86-620154B3A021}">
      <dgm:prSet phldrT="[文字]" custT="1"/>
      <dgm:spPr/>
      <dgm:t>
        <a:bodyPr/>
        <a:lstStyle/>
        <a:p>
          <a:r>
            <a:rPr lang="en-US" altLang="en-US" sz="4800" baseline="0" dirty="0">
              <a:latin typeface="Arial Unicode MS" panose="020B0604020202020204" pitchFamily="34" charset="-120"/>
              <a:ea typeface="微軟正黑體" panose="020B0604030504040204" pitchFamily="34" charset="-120"/>
            </a:rPr>
            <a:t>RDEB</a:t>
          </a:r>
          <a:r>
            <a:rPr lang="zh-TW" altLang="en-US" sz="4800" baseline="0" dirty="0">
              <a:latin typeface="Arial Unicode MS" panose="020B0604020202020204" pitchFamily="34" charset="-120"/>
              <a:ea typeface="微軟正黑體" panose="020B0604030504040204" pitchFamily="34" charset="-120"/>
            </a:rPr>
            <a:t>患者右手患有鱗狀細胞癌</a:t>
          </a:r>
        </a:p>
      </dgm:t>
    </dgm:pt>
    <dgm:pt modelId="{047C57BE-F427-49C0-B9BA-BE1146302A4A}" type="parTrans" cxnId="{8CED10BD-252B-4003-985E-6B14802B5DB1}">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B22B3EA1-587D-44B2-8F41-F2E81C696AD5}" type="sibTrans" cxnId="{8CED10BD-252B-4003-985E-6B14802B5DB1}">
      <dgm:prSet/>
      <dgm:spPr/>
      <dgm:t>
        <a:bodyPr/>
        <a:lstStyle/>
        <a:p>
          <a:endParaRPr lang="zh-TW" altLang="en-US" baseline="0">
            <a:latin typeface="Arial Unicode MS" panose="020B0604020202020204" pitchFamily="34" charset="-120"/>
            <a:ea typeface="微軟正黑體" panose="020B0604030504040204" pitchFamily="34" charset="-120"/>
          </a:endParaRPr>
        </a:p>
      </dgm:t>
    </dgm:pt>
    <dgm:pt modelId="{963FC3B3-6DD4-4043-9952-ED922632108B}">
      <dgm:prSet custT="1"/>
      <dgm:spPr/>
      <dgm:t>
        <a:bodyPr anchor="ctr" anchorCtr="0"/>
        <a:lstStyle/>
        <a:p>
          <a:r>
            <a:rPr lang="zh-TW" altLang="en-US" sz="3400" baseline="0" dirty="0">
              <a:solidFill>
                <a:srgbClr val="0000CC"/>
              </a:solidFill>
              <a:latin typeface="Arial Unicode MS" panose="020B0604020202020204" pitchFamily="34" charset="-120"/>
              <a:ea typeface="微軟正黑體" panose="020B0604030504040204" pitchFamily="34" charset="-120"/>
            </a:rPr>
            <a:t>嚴重</a:t>
          </a:r>
          <a:r>
            <a:rPr lang="en-US" altLang="en-US" sz="3400" baseline="0" dirty="0">
              <a:solidFill>
                <a:srgbClr val="0000CC"/>
              </a:solidFill>
              <a:latin typeface="Arial Unicode MS" panose="020B0604020202020204" pitchFamily="34" charset="-120"/>
              <a:ea typeface="微軟正黑體" panose="020B0604030504040204" pitchFamily="34" charset="-120"/>
            </a:rPr>
            <a:t>RDEB</a:t>
          </a:r>
          <a:r>
            <a:rPr lang="zh-TW" altLang="en-US" sz="3400" baseline="0" dirty="0">
              <a:solidFill>
                <a:srgbClr val="0000CC"/>
              </a:solidFill>
              <a:latin typeface="Arial Unicode MS" panose="020B0604020202020204" pitchFamily="34" charset="-120"/>
              <a:ea typeface="微軟正黑體" panose="020B0604030504040204" pitchFamily="34" charset="-120"/>
            </a:rPr>
            <a:t>患者在</a:t>
          </a:r>
          <a:r>
            <a:rPr lang="zh-TW" altLang="en-US" sz="3400" baseline="0" dirty="0">
              <a:solidFill>
                <a:srgbClr val="FF0000"/>
              </a:solidFill>
              <a:latin typeface="Arial Unicode MS" panose="020B0604020202020204" pitchFamily="34" charset="-120"/>
              <a:ea typeface="微軟正黑體" panose="020B0604030504040204" pitchFamily="34" charset="-120"/>
            </a:rPr>
            <a:t>成人後</a:t>
          </a:r>
          <a:r>
            <a:rPr lang="zh-TW" altLang="en-US" sz="3400" baseline="0" dirty="0">
              <a:solidFill>
                <a:srgbClr val="0000CC"/>
              </a:solidFill>
              <a:latin typeface="Arial Unicode MS" panose="020B0604020202020204" pitchFamily="34" charset="-120"/>
              <a:ea typeface="微軟正黑體" panose="020B0604030504040204" pitchFamily="34" charset="-120"/>
            </a:rPr>
            <a:t>發生鱗狀細胞癌的機會增加</a:t>
          </a:r>
        </a:p>
      </dgm:t>
    </dgm:pt>
    <dgm:pt modelId="{160D7E74-3522-43FB-B01E-AE32B4B75208}" type="parTrans" cxnId="{BA064392-A40D-41EC-AD81-5DC88EBC874D}">
      <dgm:prSet/>
      <dgm:spPr/>
      <dgm:t>
        <a:bodyPr/>
        <a:lstStyle/>
        <a:p>
          <a:endParaRPr lang="zh-TW" altLang="en-US"/>
        </a:p>
      </dgm:t>
    </dgm:pt>
    <dgm:pt modelId="{E9061937-1CAC-4EEB-A310-F961481F869F}" type="sibTrans" cxnId="{BA064392-A40D-41EC-AD81-5DC88EBC874D}">
      <dgm:prSet/>
      <dgm:spPr/>
      <dgm:t>
        <a:bodyPr/>
        <a:lstStyle/>
        <a:p>
          <a:endParaRPr lang="zh-TW" altLang="en-US"/>
        </a:p>
      </dgm:t>
    </dgm:pt>
    <dgm:pt modelId="{6750345D-1946-424E-BDF6-478B3340CA65}">
      <dgm:prSet custT="1"/>
      <dgm:spPr/>
      <dgm:t>
        <a:bodyPr anchor="ctr" anchorCtr="0"/>
        <a:lstStyle/>
        <a:p>
          <a:r>
            <a:rPr lang="zh-TW" altLang="en-US" sz="3400" baseline="0" dirty="0">
              <a:solidFill>
                <a:srgbClr val="0000CC"/>
              </a:solidFill>
              <a:latin typeface="Arial Unicode MS" panose="020B0604020202020204" pitchFamily="34" charset="-120"/>
              <a:ea typeface="微軟正黑體" panose="020B0604030504040204" pitchFamily="34" charset="-120"/>
            </a:rPr>
            <a:t>成年</a:t>
          </a:r>
          <a:r>
            <a:rPr lang="en-US" altLang="en-US" sz="3400" baseline="0" dirty="0">
              <a:solidFill>
                <a:srgbClr val="0000CC"/>
              </a:solidFill>
              <a:latin typeface="Arial Unicode MS" panose="020B0604020202020204" pitchFamily="34" charset="-120"/>
              <a:ea typeface="微軟正黑體" panose="020B0604030504040204" pitchFamily="34" charset="-120"/>
            </a:rPr>
            <a:t>EB</a:t>
          </a:r>
          <a:r>
            <a:rPr lang="zh-TW" altLang="en-US" sz="3400" baseline="0" dirty="0">
              <a:solidFill>
                <a:srgbClr val="0000CC"/>
              </a:solidFill>
              <a:latin typeface="Arial Unicode MS" panose="020B0604020202020204" pitchFamily="34" charset="-120"/>
              <a:ea typeface="微軟正黑體" panose="020B0604030504040204" pitchFamily="34" charset="-120"/>
            </a:rPr>
            <a:t>患者當發現</a:t>
          </a:r>
          <a:r>
            <a:rPr lang="zh-TW" altLang="en-US" sz="3400" baseline="0" dirty="0">
              <a:solidFill>
                <a:srgbClr val="FF0000"/>
              </a:solidFill>
              <a:latin typeface="Arial Unicode MS" panose="020B0604020202020204" pitchFamily="34" charset="-120"/>
              <a:ea typeface="微軟正黑體" panose="020B0604030504040204" pitchFamily="34" charset="-120"/>
            </a:rPr>
            <a:t>傷口異常</a:t>
          </a:r>
          <a:r>
            <a:rPr lang="zh-TW" altLang="en-US" sz="3400" baseline="0" dirty="0">
              <a:solidFill>
                <a:srgbClr val="0000CC"/>
              </a:solidFill>
              <a:latin typeface="Arial Unicode MS" panose="020B0604020202020204" pitchFamily="34" charset="-120"/>
              <a:ea typeface="微軟正黑體" panose="020B0604030504040204" pitchFamily="34" charset="-120"/>
            </a:rPr>
            <a:t>或</a:t>
          </a:r>
          <a:r>
            <a:rPr lang="zh-TW" altLang="en-US" sz="3400" baseline="0" dirty="0">
              <a:solidFill>
                <a:srgbClr val="FF0000"/>
              </a:solidFill>
              <a:latin typeface="Arial Unicode MS" panose="020B0604020202020204" pitchFamily="34" charset="-120"/>
              <a:ea typeface="微軟正黑體" panose="020B0604030504040204" pitchFamily="34" charset="-120"/>
            </a:rPr>
            <a:t>癒合時間超過</a:t>
          </a:r>
          <a:r>
            <a:rPr lang="en-US" altLang="en-US" sz="3400" baseline="0" dirty="0">
              <a:solidFill>
                <a:srgbClr val="FF0000"/>
              </a:solidFill>
              <a:latin typeface="Arial Unicode MS" panose="020B0604020202020204" pitchFamily="34" charset="-120"/>
              <a:ea typeface="微軟正黑體" panose="020B0604030504040204" pitchFamily="34" charset="-120"/>
            </a:rPr>
            <a:t>90</a:t>
          </a:r>
          <a:r>
            <a:rPr lang="zh-TW" altLang="en-US" sz="3400" baseline="0" dirty="0">
              <a:solidFill>
                <a:srgbClr val="FF0000"/>
              </a:solidFill>
              <a:latin typeface="Arial Unicode MS" panose="020B0604020202020204" pitchFamily="34" charset="-120"/>
              <a:ea typeface="微軟正黑體" panose="020B0604030504040204" pitchFamily="34" charset="-120"/>
            </a:rPr>
            <a:t>天</a:t>
          </a:r>
          <a:r>
            <a:rPr lang="zh-TW" altLang="en-US" sz="3400" baseline="0" dirty="0">
              <a:solidFill>
                <a:srgbClr val="0000CC"/>
              </a:solidFill>
              <a:latin typeface="Arial Unicode MS" panose="020B0604020202020204" pitchFamily="34" charset="-120"/>
              <a:ea typeface="微軟正黑體" panose="020B0604030504040204" pitchFamily="34" charset="-120"/>
            </a:rPr>
            <a:t>，需要請皮膚科醫師診視，必要時取皮膚切片檢查</a:t>
          </a:r>
        </a:p>
      </dgm:t>
    </dgm:pt>
    <dgm:pt modelId="{63747B7D-96E0-4376-A171-01113435C62B}" type="parTrans" cxnId="{4CF31D19-2C2A-463C-BFC4-022B738C2829}">
      <dgm:prSet/>
      <dgm:spPr/>
      <dgm:t>
        <a:bodyPr/>
        <a:lstStyle/>
        <a:p>
          <a:endParaRPr lang="zh-TW" altLang="en-US"/>
        </a:p>
      </dgm:t>
    </dgm:pt>
    <dgm:pt modelId="{0B324B8F-DDD1-4A76-87EB-90603499AD75}" type="sibTrans" cxnId="{4CF31D19-2C2A-463C-BFC4-022B738C2829}">
      <dgm:prSet/>
      <dgm:spPr/>
      <dgm:t>
        <a:bodyPr/>
        <a:lstStyle/>
        <a:p>
          <a:endParaRPr lang="zh-TW" altLang="en-US"/>
        </a:p>
      </dgm:t>
    </dgm:pt>
    <dgm:pt modelId="{50C8D7E0-3D68-46C4-B76E-44E626FC2292}" type="pres">
      <dgm:prSet presAssocID="{F5093162-6FE2-4C28-94E3-89A4BE041086}" presName="diagram" presStyleCnt="0">
        <dgm:presLayoutVars>
          <dgm:dir/>
          <dgm:animLvl val="lvl"/>
          <dgm:resizeHandles val="exact"/>
        </dgm:presLayoutVars>
      </dgm:prSet>
      <dgm:spPr/>
      <dgm:t>
        <a:bodyPr/>
        <a:lstStyle/>
        <a:p>
          <a:endParaRPr lang="zh-CN" altLang="en-US"/>
        </a:p>
      </dgm:t>
    </dgm:pt>
    <dgm:pt modelId="{2737B822-A657-4453-A175-48E1B66E78B4}" type="pres">
      <dgm:prSet presAssocID="{A0DEFE5F-2540-473A-AA86-620154B3A021}" presName="compNode" presStyleCnt="0"/>
      <dgm:spPr/>
    </dgm:pt>
    <dgm:pt modelId="{00B847B3-6145-4422-989A-2ED210040E01}" type="pres">
      <dgm:prSet presAssocID="{A0DEFE5F-2540-473A-AA86-620154B3A021}" presName="childRect" presStyleLbl="bgAcc1" presStyleIdx="0" presStyleCnt="1" custScaleX="130124" custScaleY="85994">
        <dgm:presLayoutVars>
          <dgm:bulletEnabled val="1"/>
        </dgm:presLayoutVars>
      </dgm:prSet>
      <dgm:spPr/>
      <dgm:t>
        <a:bodyPr/>
        <a:lstStyle/>
        <a:p>
          <a:endParaRPr lang="zh-CN" altLang="en-US"/>
        </a:p>
      </dgm:t>
    </dgm:pt>
    <dgm:pt modelId="{AF675E5C-2161-4718-83EC-9FFE37F62D91}" type="pres">
      <dgm:prSet presAssocID="{A0DEFE5F-2540-473A-AA86-620154B3A021}" presName="parentText" presStyleLbl="node1" presStyleIdx="0" presStyleCnt="0">
        <dgm:presLayoutVars>
          <dgm:chMax val="0"/>
          <dgm:bulletEnabled val="1"/>
        </dgm:presLayoutVars>
      </dgm:prSet>
      <dgm:spPr/>
      <dgm:t>
        <a:bodyPr/>
        <a:lstStyle/>
        <a:p>
          <a:endParaRPr lang="zh-CN" altLang="en-US"/>
        </a:p>
      </dgm:t>
    </dgm:pt>
    <dgm:pt modelId="{F2C94CFA-0FFA-4090-9358-1238B74FD7D5}" type="pres">
      <dgm:prSet presAssocID="{A0DEFE5F-2540-473A-AA86-620154B3A021}" presName="parentRect" presStyleLbl="alignNode1" presStyleIdx="0" presStyleCnt="1" custScaleX="130124" custScaleY="89838" custLinFactNeighborX="-248" custLinFactNeighborY="-17207"/>
      <dgm:spPr/>
      <dgm:t>
        <a:bodyPr/>
        <a:lstStyle/>
        <a:p>
          <a:endParaRPr lang="zh-CN" altLang="en-US"/>
        </a:p>
      </dgm:t>
    </dgm:pt>
    <dgm:pt modelId="{948A46C3-ADDE-4BA6-BCD2-C74E4621A134}" type="pres">
      <dgm:prSet presAssocID="{A0DEFE5F-2540-473A-AA86-620154B3A021}" presName="adorn" presStyleLbl="fgAccFollowNode1" presStyleIdx="0" presStyleCnt="1" custScaleX="96117" custScaleY="83028" custLinFactNeighborX="17117" custLinFactNeighborY="-36002"/>
      <dgm:spPr>
        <a:blipFill rotWithShape="1">
          <a:blip xmlns:r="http://schemas.openxmlformats.org/officeDocument/2006/relationships" r:embed="rId1"/>
          <a:stretch>
            <a:fillRect/>
          </a:stretch>
        </a:blipFill>
      </dgm:spPr>
    </dgm:pt>
  </dgm:ptLst>
  <dgm:cxnLst>
    <dgm:cxn modelId="{FEEB702D-E139-4DB2-AC4F-A726979DA6F9}" type="presOf" srcId="{A0DEFE5F-2540-473A-AA86-620154B3A021}" destId="{F2C94CFA-0FFA-4090-9358-1238B74FD7D5}" srcOrd="1" destOrd="0" presId="urn:microsoft.com/office/officeart/2005/8/layout/bList2"/>
    <dgm:cxn modelId="{27C614E6-9EA6-4E0A-930E-6F7F22A5D241}" type="presOf" srcId="{F5093162-6FE2-4C28-94E3-89A4BE041086}" destId="{50C8D7E0-3D68-46C4-B76E-44E626FC2292}" srcOrd="0" destOrd="0" presId="urn:microsoft.com/office/officeart/2005/8/layout/bList2"/>
    <dgm:cxn modelId="{24D4A454-50FB-4102-8B5E-945F5A486D96}" type="presOf" srcId="{963FC3B3-6DD4-4043-9952-ED922632108B}" destId="{00B847B3-6145-4422-989A-2ED210040E01}" srcOrd="0" destOrd="0" presId="urn:microsoft.com/office/officeart/2005/8/layout/bList2"/>
    <dgm:cxn modelId="{9AFF6B50-F134-4758-9147-62C33FDE8F83}" type="presOf" srcId="{A0DEFE5F-2540-473A-AA86-620154B3A021}" destId="{AF675E5C-2161-4718-83EC-9FFE37F62D91}" srcOrd="0" destOrd="0" presId="urn:microsoft.com/office/officeart/2005/8/layout/bList2"/>
    <dgm:cxn modelId="{6BC7C885-C882-4E6A-A1C3-A5C37FFA6FF2}" type="presOf" srcId="{6750345D-1946-424E-BDF6-478B3340CA65}" destId="{00B847B3-6145-4422-989A-2ED210040E01}" srcOrd="0" destOrd="1" presId="urn:microsoft.com/office/officeart/2005/8/layout/bList2"/>
    <dgm:cxn modelId="{8CED10BD-252B-4003-985E-6B14802B5DB1}" srcId="{F5093162-6FE2-4C28-94E3-89A4BE041086}" destId="{A0DEFE5F-2540-473A-AA86-620154B3A021}" srcOrd="0" destOrd="0" parTransId="{047C57BE-F427-49C0-B9BA-BE1146302A4A}" sibTransId="{B22B3EA1-587D-44B2-8F41-F2E81C696AD5}"/>
    <dgm:cxn modelId="{4CF31D19-2C2A-463C-BFC4-022B738C2829}" srcId="{A0DEFE5F-2540-473A-AA86-620154B3A021}" destId="{6750345D-1946-424E-BDF6-478B3340CA65}" srcOrd="1" destOrd="0" parTransId="{63747B7D-96E0-4376-A171-01113435C62B}" sibTransId="{0B324B8F-DDD1-4A76-87EB-90603499AD75}"/>
    <dgm:cxn modelId="{BA064392-A40D-41EC-AD81-5DC88EBC874D}" srcId="{A0DEFE5F-2540-473A-AA86-620154B3A021}" destId="{963FC3B3-6DD4-4043-9952-ED922632108B}" srcOrd="0" destOrd="0" parTransId="{160D7E74-3522-43FB-B01E-AE32B4B75208}" sibTransId="{E9061937-1CAC-4EEB-A310-F961481F869F}"/>
    <dgm:cxn modelId="{8A065988-6709-4ADB-B8E8-514517895D17}" type="presParOf" srcId="{50C8D7E0-3D68-46C4-B76E-44E626FC2292}" destId="{2737B822-A657-4453-A175-48E1B66E78B4}" srcOrd="0" destOrd="0" presId="urn:microsoft.com/office/officeart/2005/8/layout/bList2"/>
    <dgm:cxn modelId="{1D5CF54F-987C-49DA-83AF-A54F7284F44D}" type="presParOf" srcId="{2737B822-A657-4453-A175-48E1B66E78B4}" destId="{00B847B3-6145-4422-989A-2ED210040E01}" srcOrd="0" destOrd="0" presId="urn:microsoft.com/office/officeart/2005/8/layout/bList2"/>
    <dgm:cxn modelId="{ECDA6FEE-E191-4AD4-9952-75DD9075DFEF}" type="presParOf" srcId="{2737B822-A657-4453-A175-48E1B66E78B4}" destId="{AF675E5C-2161-4718-83EC-9FFE37F62D91}" srcOrd="1" destOrd="0" presId="urn:microsoft.com/office/officeart/2005/8/layout/bList2"/>
    <dgm:cxn modelId="{D4D0C473-7705-4720-A367-DB742D6FDF32}" type="presParOf" srcId="{2737B822-A657-4453-A175-48E1B66E78B4}" destId="{F2C94CFA-0FFA-4090-9358-1238B74FD7D5}" srcOrd="2" destOrd="0" presId="urn:microsoft.com/office/officeart/2005/8/layout/bList2"/>
    <dgm:cxn modelId="{68420EF3-3421-4EF6-AE93-53E326166DB3}" type="presParOf" srcId="{2737B822-A657-4453-A175-48E1B66E78B4}" destId="{948A46C3-ADDE-4BA6-BCD2-C74E4621A134}"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8E09B08-8596-4D81-9168-CA2FD0CEA290}" type="doc">
      <dgm:prSet loTypeId="urn:microsoft.com/office/officeart/2005/8/layout/hList3" loCatId="list" qsTypeId="urn:microsoft.com/office/officeart/2005/8/quickstyle/simple3" qsCatId="simple" csTypeId="urn:microsoft.com/office/officeart/2005/8/colors/accent1_1" csCatId="accent1" phldr="1"/>
      <dgm:spPr/>
      <dgm:t>
        <a:bodyPr/>
        <a:lstStyle/>
        <a:p>
          <a:endParaRPr lang="zh-TW" altLang="en-US"/>
        </a:p>
      </dgm:t>
    </dgm:pt>
    <dgm:pt modelId="{CC8C8BC7-70A0-45CB-BE18-655201D7A5BC}">
      <dgm:prSet phldrT="[文字]" custT="1"/>
      <dgm:spPr>
        <a:solidFill>
          <a:schemeClr val="accent2">
            <a:lumMod val="20000"/>
            <a:lumOff val="80000"/>
          </a:schemeClr>
        </a:solidFill>
      </dgm:spPr>
      <dgm:t>
        <a:bodyPr/>
        <a:lstStyle/>
        <a:p>
          <a:r>
            <a:rPr lang="zh-TW" altLang="en-US" sz="4400" b="1" baseline="0" dirty="0">
              <a:solidFill>
                <a:schemeClr val="tx1"/>
              </a:solidFill>
              <a:effectLst/>
              <a:latin typeface="Arial Unicode MS" panose="020B0604020202020204" pitchFamily="34" charset="-120"/>
              <a:ea typeface="微軟正黑體" panose="020B0604030504040204" pitchFamily="34" charset="-120"/>
            </a:rPr>
            <a:t>皮膚清潔與保護</a:t>
          </a:r>
          <a:endParaRPr lang="zh-TW" altLang="en-US" sz="4400" baseline="0" dirty="0">
            <a:solidFill>
              <a:schemeClr val="tx1"/>
            </a:solidFill>
            <a:latin typeface="Arial Unicode MS" panose="020B0604020202020204" pitchFamily="34" charset="-120"/>
            <a:ea typeface="微軟正黑體" panose="020B0604030504040204" pitchFamily="34" charset="-120"/>
          </a:endParaRPr>
        </a:p>
      </dgm:t>
    </dgm:pt>
    <dgm:pt modelId="{B3262499-215D-45E2-A0BB-2C22F301C225}" type="parTrans" cxnId="{80FEA1B6-2E4F-4625-A3AE-6ACEB65190A2}">
      <dgm:prSet/>
      <dgm:spPr/>
      <dgm:t>
        <a:bodyPr/>
        <a:lstStyle/>
        <a:p>
          <a:endParaRPr lang="zh-TW" altLang="en-US" sz="4000" baseline="0">
            <a:latin typeface="Arial Unicode MS" panose="020B0604020202020204" pitchFamily="34" charset="-120"/>
            <a:ea typeface="微軟正黑體" panose="020B0604030504040204" pitchFamily="34" charset="-120"/>
          </a:endParaRPr>
        </a:p>
      </dgm:t>
    </dgm:pt>
    <dgm:pt modelId="{1F3F10C1-AF62-4131-8846-61BF885958D0}" type="sibTrans" cxnId="{80FEA1B6-2E4F-4625-A3AE-6ACEB65190A2}">
      <dgm:prSet/>
      <dgm:spPr/>
      <dgm:t>
        <a:bodyPr/>
        <a:lstStyle/>
        <a:p>
          <a:endParaRPr lang="zh-TW" altLang="en-US" sz="4000" baseline="0">
            <a:latin typeface="Arial Unicode MS" panose="020B0604020202020204" pitchFamily="34" charset="-120"/>
            <a:ea typeface="微軟正黑體" panose="020B0604030504040204" pitchFamily="34" charset="-120"/>
          </a:endParaRPr>
        </a:p>
      </dgm:t>
    </dgm:pt>
    <dgm:pt modelId="{E38C61EF-040C-4945-8296-B507E08397EB}">
      <dgm:prSet phldrT="[文字]" custT="1"/>
      <dgm:spPr/>
      <dgm:t>
        <a:bodyPr/>
        <a:lstStyle/>
        <a:p>
          <a:pPr>
            <a:lnSpc>
              <a:spcPct val="85000"/>
            </a:lnSpc>
          </a:pPr>
          <a:r>
            <a:rPr lang="zh-TW" altLang="en-US" sz="3200" baseline="0" dirty="0">
              <a:solidFill>
                <a:srgbClr val="FF0000"/>
              </a:solidFill>
              <a:latin typeface="Arial Unicode MS" panose="020B0604020202020204" pitchFamily="34" charset="-120"/>
              <a:ea typeface="微軟正黑體" panose="020B0604030504040204" pitchFamily="34" charset="-120"/>
            </a:rPr>
            <a:t>皮膚的清潔</a:t>
          </a:r>
        </a:p>
      </dgm:t>
    </dgm:pt>
    <dgm:pt modelId="{BF65C90A-1D4A-4723-856E-8EA77CB753EA}" type="parTrans" cxnId="{3807E833-937B-4160-BAA5-3B9A014F38BA}">
      <dgm:prSet/>
      <dgm:spPr/>
      <dgm:t>
        <a:bodyPr/>
        <a:lstStyle/>
        <a:p>
          <a:endParaRPr lang="zh-TW" altLang="en-US" sz="4000" baseline="0">
            <a:latin typeface="Arial Unicode MS" panose="020B0604020202020204" pitchFamily="34" charset="-120"/>
            <a:ea typeface="微軟正黑體" panose="020B0604030504040204" pitchFamily="34" charset="-120"/>
          </a:endParaRPr>
        </a:p>
      </dgm:t>
    </dgm:pt>
    <dgm:pt modelId="{DA994E86-8465-4526-AC92-37D55C436400}" type="sibTrans" cxnId="{3807E833-937B-4160-BAA5-3B9A014F38BA}">
      <dgm:prSet/>
      <dgm:spPr/>
      <dgm:t>
        <a:bodyPr/>
        <a:lstStyle/>
        <a:p>
          <a:endParaRPr lang="zh-TW" altLang="en-US" sz="4000" baseline="0">
            <a:latin typeface="Arial Unicode MS" panose="020B0604020202020204" pitchFamily="34" charset="-120"/>
            <a:ea typeface="微軟正黑體" panose="020B0604030504040204" pitchFamily="34" charset="-120"/>
          </a:endParaRPr>
        </a:p>
      </dgm:t>
    </dgm:pt>
    <dgm:pt modelId="{CDF58003-1598-4377-99C2-2C851CC7BEC8}">
      <dgm:prSet phldrT="[文字]" custT="1"/>
      <dgm:spPr/>
      <dgm:t>
        <a:bodyPr anchor="t"/>
        <a:lstStyle/>
        <a:p>
          <a:pPr algn="l">
            <a:lnSpc>
              <a:spcPct val="75000"/>
            </a:lnSpc>
          </a:pPr>
          <a:r>
            <a:rPr lang="zh-TW" altLang="en-US" sz="3200" baseline="0" dirty="0">
              <a:solidFill>
                <a:srgbClr val="FF0000"/>
              </a:solidFill>
              <a:latin typeface="Arial Unicode MS" panose="020B0604020202020204" pitchFamily="34" charset="-120"/>
              <a:ea typeface="微軟正黑體" panose="020B0604030504040204" pitchFamily="34" charset="-120"/>
            </a:rPr>
            <a:t>皮膚的保濕及保護</a:t>
          </a:r>
        </a:p>
      </dgm:t>
    </dgm:pt>
    <dgm:pt modelId="{D1BFB798-2045-4683-A7B2-84D4B063DF8B}" type="parTrans" cxnId="{89EA778A-3BF7-4261-8003-96F5F7F5F9F8}">
      <dgm:prSet/>
      <dgm:spPr/>
      <dgm:t>
        <a:bodyPr/>
        <a:lstStyle/>
        <a:p>
          <a:endParaRPr lang="zh-TW" altLang="en-US" sz="4000" baseline="0">
            <a:latin typeface="Arial Unicode MS" panose="020B0604020202020204" pitchFamily="34" charset="-120"/>
            <a:ea typeface="微軟正黑體" panose="020B0604030504040204" pitchFamily="34" charset="-120"/>
          </a:endParaRPr>
        </a:p>
      </dgm:t>
    </dgm:pt>
    <dgm:pt modelId="{D28DD918-13FB-4670-B82B-644776483FD7}" type="sibTrans" cxnId="{89EA778A-3BF7-4261-8003-96F5F7F5F9F8}">
      <dgm:prSet/>
      <dgm:spPr/>
      <dgm:t>
        <a:bodyPr/>
        <a:lstStyle/>
        <a:p>
          <a:endParaRPr lang="zh-TW" altLang="en-US" sz="4000" baseline="0">
            <a:latin typeface="Arial Unicode MS" panose="020B0604020202020204" pitchFamily="34" charset="-120"/>
            <a:ea typeface="微軟正黑體" panose="020B0604030504040204" pitchFamily="34" charset="-120"/>
          </a:endParaRPr>
        </a:p>
      </dgm:t>
    </dgm:pt>
    <dgm:pt modelId="{94FB5BDD-A0C3-4FDD-A4C3-F82B1780537E}">
      <dgm:prSet phldrT="[文字]" custT="1"/>
      <dgm:spPr/>
      <dgm:t>
        <a:bodyPr/>
        <a:lstStyle/>
        <a:p>
          <a:pPr>
            <a:lnSpc>
              <a:spcPct val="85000"/>
            </a:lnSpc>
          </a:pPr>
          <a:r>
            <a:rPr lang="zh-TW" altLang="en-US" sz="2800" baseline="0" dirty="0">
              <a:solidFill>
                <a:srgbClr val="0000CC"/>
              </a:solidFill>
              <a:latin typeface="Arial Unicode MS" panose="020B0604020202020204" pitchFamily="34" charset="-120"/>
              <a:ea typeface="微軟正黑體" panose="020B0604030504040204" pitchFamily="34" charset="-120"/>
            </a:rPr>
            <a:t>配合換藥的時間洗澡</a:t>
          </a:r>
        </a:p>
      </dgm:t>
    </dgm:pt>
    <dgm:pt modelId="{471CA188-7887-441A-9B06-4B31E8568863}" type="parTrans" cxnId="{3D2DFCE5-31FA-4CDC-9E3B-CDF4248E2075}">
      <dgm:prSet/>
      <dgm:spPr/>
      <dgm:t>
        <a:bodyPr/>
        <a:lstStyle/>
        <a:p>
          <a:endParaRPr lang="zh-TW" altLang="en-US"/>
        </a:p>
      </dgm:t>
    </dgm:pt>
    <dgm:pt modelId="{79CB76DD-4377-4DA8-AA6B-CBC97BABB956}" type="sibTrans" cxnId="{3D2DFCE5-31FA-4CDC-9E3B-CDF4248E2075}">
      <dgm:prSet/>
      <dgm:spPr/>
      <dgm:t>
        <a:bodyPr/>
        <a:lstStyle/>
        <a:p>
          <a:endParaRPr lang="zh-TW" altLang="en-US"/>
        </a:p>
      </dgm:t>
    </dgm:pt>
    <dgm:pt modelId="{AA45FA5A-BEA7-400C-8D20-39F738F9712C}">
      <dgm:prSet custT="1"/>
      <dgm:spPr/>
      <dgm:t>
        <a:bodyPr/>
        <a:lstStyle/>
        <a:p>
          <a:pPr>
            <a:lnSpc>
              <a:spcPct val="85000"/>
            </a:lnSpc>
          </a:pPr>
          <a:r>
            <a:rPr lang="zh-TW" altLang="en-US" sz="2800" baseline="0" dirty="0">
              <a:solidFill>
                <a:srgbClr val="0000CC"/>
              </a:solidFill>
              <a:latin typeface="Arial Unicode MS" panose="020B0604020202020204" pitchFamily="34" charset="-120"/>
              <a:ea typeface="微軟正黑體" panose="020B0604030504040204" pitchFamily="34" charset="-120"/>
            </a:rPr>
            <a:t>勿使用一般的肥皂洗澡</a:t>
          </a:r>
        </a:p>
      </dgm:t>
    </dgm:pt>
    <dgm:pt modelId="{D51D6BC2-D3A2-45A5-A0F4-C50190E2B9C2}" type="parTrans" cxnId="{F2577F52-0F4A-4F61-B499-0227E93404E4}">
      <dgm:prSet/>
      <dgm:spPr/>
      <dgm:t>
        <a:bodyPr/>
        <a:lstStyle/>
        <a:p>
          <a:endParaRPr lang="zh-TW" altLang="en-US"/>
        </a:p>
      </dgm:t>
    </dgm:pt>
    <dgm:pt modelId="{BC120A77-BFE7-419F-B035-7B96CCE60C39}" type="sibTrans" cxnId="{F2577F52-0F4A-4F61-B499-0227E93404E4}">
      <dgm:prSet/>
      <dgm:spPr/>
      <dgm:t>
        <a:bodyPr/>
        <a:lstStyle/>
        <a:p>
          <a:endParaRPr lang="zh-TW" altLang="en-US"/>
        </a:p>
      </dgm:t>
    </dgm:pt>
    <dgm:pt modelId="{AD7D9020-375F-4BC5-BEDE-E33939F21D96}">
      <dgm:prSet custT="1"/>
      <dgm:spPr/>
      <dgm:t>
        <a:bodyPr/>
        <a:lstStyle/>
        <a:p>
          <a:pPr>
            <a:lnSpc>
              <a:spcPct val="85000"/>
            </a:lnSpc>
          </a:pPr>
          <a:r>
            <a:rPr lang="zh-TW" altLang="en-US" sz="2800" baseline="0" dirty="0">
              <a:solidFill>
                <a:srgbClr val="0000CC"/>
              </a:solidFill>
              <a:latin typeface="Arial Unicode MS" panose="020B0604020202020204" pitchFamily="34" charset="-120"/>
              <a:ea typeface="微軟正黑體" panose="020B0604030504040204" pitchFamily="34" charset="-120"/>
            </a:rPr>
            <a:t>使用益皮特溶液洗澡：洗澡後後以柔軟毛巾吸乾皮膚</a:t>
          </a:r>
          <a:r>
            <a:rPr lang="en-US" altLang="zh-TW" sz="2800" baseline="0" dirty="0">
              <a:solidFill>
                <a:srgbClr val="0000CC"/>
              </a:solidFill>
              <a:latin typeface="Arial Unicode MS" panose="020B0604020202020204" pitchFamily="34" charset="-120"/>
              <a:ea typeface="微軟正黑體" panose="020B0604030504040204" pitchFamily="34" charset="-120"/>
            </a:rPr>
            <a:t>(</a:t>
          </a:r>
          <a:r>
            <a:rPr lang="zh-TW" altLang="en-US" sz="2800" baseline="0" dirty="0">
              <a:solidFill>
                <a:srgbClr val="0000CC"/>
              </a:solidFill>
              <a:latin typeface="Arial Unicode MS" panose="020B0604020202020204" pitchFamily="34" charset="-120"/>
              <a:ea typeface="微軟正黑體" panose="020B0604030504040204" pitchFamily="34" charset="-120"/>
            </a:rPr>
            <a:t>勿摩擦</a:t>
          </a:r>
          <a:r>
            <a:rPr lang="en-US" altLang="zh-TW" sz="2800" baseline="0" dirty="0">
              <a:solidFill>
                <a:srgbClr val="0000CC"/>
              </a:solidFill>
              <a:latin typeface="Arial Unicode MS" panose="020B0604020202020204" pitchFamily="34" charset="-120"/>
              <a:ea typeface="微軟正黑體" panose="020B0604030504040204" pitchFamily="34" charset="-120"/>
            </a:rPr>
            <a:t>)</a:t>
          </a:r>
          <a:endParaRPr lang="zh-TW" altLang="en-US" sz="2800" baseline="0" dirty="0">
            <a:solidFill>
              <a:srgbClr val="0000CC"/>
            </a:solidFill>
            <a:latin typeface="Arial Unicode MS" panose="020B0604020202020204" pitchFamily="34" charset="-120"/>
            <a:ea typeface="微軟正黑體" panose="020B0604030504040204" pitchFamily="34" charset="-120"/>
          </a:endParaRPr>
        </a:p>
      </dgm:t>
    </dgm:pt>
    <dgm:pt modelId="{9E9D3B1E-5C3B-4ED8-A627-D9AFE3D361FD}" type="parTrans" cxnId="{FE503CC4-8147-4DC0-B9CC-164C1C287023}">
      <dgm:prSet/>
      <dgm:spPr/>
      <dgm:t>
        <a:bodyPr/>
        <a:lstStyle/>
        <a:p>
          <a:endParaRPr lang="zh-TW" altLang="en-US"/>
        </a:p>
      </dgm:t>
    </dgm:pt>
    <dgm:pt modelId="{5E81FEAF-DE61-4B23-B773-8C7302ED8A06}" type="sibTrans" cxnId="{FE503CC4-8147-4DC0-B9CC-164C1C287023}">
      <dgm:prSet/>
      <dgm:spPr/>
      <dgm:t>
        <a:bodyPr/>
        <a:lstStyle/>
        <a:p>
          <a:endParaRPr lang="zh-TW" altLang="en-US"/>
        </a:p>
      </dgm:t>
    </dgm:pt>
    <dgm:pt modelId="{4CBAB258-6519-47DA-9EC5-9D70D0459297}">
      <dgm:prSet phldrT="[文字]" custT="1"/>
      <dgm:spPr/>
      <dgm:t>
        <a:bodyPr/>
        <a:lstStyle/>
        <a:p>
          <a:pPr>
            <a:lnSpc>
              <a:spcPct val="85000"/>
            </a:lnSpc>
          </a:pPr>
          <a:r>
            <a:rPr lang="zh-TW" altLang="en-US" sz="2800" baseline="0" dirty="0">
              <a:solidFill>
                <a:srgbClr val="0000CC"/>
              </a:solidFill>
              <a:latin typeface="Arial Unicode MS" panose="020B0604020202020204" pitchFamily="34" charset="-120"/>
              <a:ea typeface="微軟正黑體" panose="020B0604030504040204" pitchFamily="34" charset="-120"/>
            </a:rPr>
            <a:t>每天清潔並檢查全身的皮膚及傷口</a:t>
          </a:r>
        </a:p>
      </dgm:t>
    </dgm:pt>
    <dgm:pt modelId="{CF3C1F51-EF23-4E24-A338-779206F30067}" type="parTrans" cxnId="{401A62B5-9B43-4013-BBC1-A2E299D9568A}">
      <dgm:prSet/>
      <dgm:spPr/>
      <dgm:t>
        <a:bodyPr/>
        <a:lstStyle/>
        <a:p>
          <a:endParaRPr lang="zh-TW" altLang="en-US"/>
        </a:p>
      </dgm:t>
    </dgm:pt>
    <dgm:pt modelId="{1FE9F6ED-9015-47F3-A8CD-3B09896B39BD}" type="sibTrans" cxnId="{401A62B5-9B43-4013-BBC1-A2E299D9568A}">
      <dgm:prSet/>
      <dgm:spPr/>
      <dgm:t>
        <a:bodyPr/>
        <a:lstStyle/>
        <a:p>
          <a:endParaRPr lang="zh-TW" altLang="en-US"/>
        </a:p>
      </dgm:t>
    </dgm:pt>
    <dgm:pt modelId="{BB6952C0-9CDA-4E1D-881A-9D33A851FDB0}">
      <dgm:prSet phldrT="[文字]" custT="1"/>
      <dgm:spPr/>
      <dgm:t>
        <a:bodyPr anchor="t"/>
        <a:lstStyle/>
        <a:p>
          <a:pPr algn="l">
            <a:lnSpc>
              <a:spcPct val="75000"/>
            </a:lnSpc>
          </a:pPr>
          <a:r>
            <a:rPr lang="zh-TW" altLang="en-US" sz="2800" baseline="0" dirty="0">
              <a:solidFill>
                <a:srgbClr val="0000CC"/>
              </a:solidFill>
              <a:latin typeface="Arial Unicode MS" panose="020B0604020202020204" pitchFamily="34" charset="-120"/>
              <a:ea typeface="微軟正黑體" panose="020B0604030504040204" pitchFamily="34" charset="-120"/>
            </a:rPr>
            <a:t>塗用保濕滋潤劑：洗澡後沒有傷口的皮膚塗抹保濕隔離霜或益皮特</a:t>
          </a:r>
          <a:r>
            <a:rPr lang="en-US" altLang="en-US" sz="2800" baseline="0" dirty="0">
              <a:solidFill>
                <a:srgbClr val="0000CC"/>
              </a:solidFill>
              <a:latin typeface="Arial Unicode MS" panose="020B0604020202020204" pitchFamily="34" charset="-120"/>
              <a:ea typeface="微軟正黑體" panose="020B0604030504040204" pitchFamily="34" charset="-120"/>
            </a:rPr>
            <a:t>(</a:t>
          </a:r>
          <a:r>
            <a:rPr lang="zh-TW" altLang="en-US" sz="2800" baseline="0" dirty="0">
              <a:solidFill>
                <a:srgbClr val="0000CC"/>
              </a:solidFill>
              <a:latin typeface="Arial Unicode MS" panose="020B0604020202020204" pitchFamily="34" charset="-120"/>
              <a:ea typeface="微軟正黑體" panose="020B0604030504040204" pitchFamily="34" charset="-120"/>
            </a:rPr>
            <a:t>雙手沾濕後取一些益皮特經雙手搓揉後輕輕塗抹皮膚</a:t>
          </a:r>
          <a:r>
            <a:rPr lang="en-US" altLang="en-US" sz="2800" baseline="0" dirty="0">
              <a:solidFill>
                <a:srgbClr val="0000CC"/>
              </a:solidFill>
              <a:latin typeface="Arial Unicode MS" panose="020B0604020202020204" pitchFamily="34" charset="-120"/>
              <a:ea typeface="微軟正黑體" panose="020B0604030504040204" pitchFamily="34" charset="-120"/>
            </a:rPr>
            <a:t>)</a:t>
          </a:r>
          <a:endParaRPr lang="zh-TW" altLang="en-US" sz="2800" baseline="0" dirty="0">
            <a:solidFill>
              <a:srgbClr val="0000CC"/>
            </a:solidFill>
            <a:latin typeface="Arial Unicode MS" panose="020B0604020202020204" pitchFamily="34" charset="-120"/>
            <a:ea typeface="微軟正黑體" panose="020B0604030504040204" pitchFamily="34" charset="-120"/>
          </a:endParaRPr>
        </a:p>
      </dgm:t>
    </dgm:pt>
    <dgm:pt modelId="{82E8DE3B-381A-4E50-9C46-A9B0A32314BA}" type="parTrans" cxnId="{451E6DE6-7F16-4434-8743-36B5DA2BE165}">
      <dgm:prSet/>
      <dgm:spPr/>
      <dgm:t>
        <a:bodyPr/>
        <a:lstStyle/>
        <a:p>
          <a:endParaRPr lang="zh-TW" altLang="en-US"/>
        </a:p>
      </dgm:t>
    </dgm:pt>
    <dgm:pt modelId="{BBB4FB29-9FDE-4817-AE83-0272AEA998EE}" type="sibTrans" cxnId="{451E6DE6-7F16-4434-8743-36B5DA2BE165}">
      <dgm:prSet/>
      <dgm:spPr/>
      <dgm:t>
        <a:bodyPr/>
        <a:lstStyle/>
        <a:p>
          <a:endParaRPr lang="zh-TW" altLang="en-US"/>
        </a:p>
      </dgm:t>
    </dgm:pt>
    <dgm:pt modelId="{56762ED6-4293-4B37-A98B-41262F95FC5A}">
      <dgm:prSet custT="1"/>
      <dgm:spPr/>
      <dgm:t>
        <a:bodyPr/>
        <a:lstStyle/>
        <a:p>
          <a:pPr>
            <a:lnSpc>
              <a:spcPct val="75000"/>
            </a:lnSpc>
          </a:pPr>
          <a:r>
            <a:rPr lang="zh-TW" altLang="en-US" sz="2800" baseline="0" dirty="0">
              <a:solidFill>
                <a:srgbClr val="0000CC"/>
              </a:solidFill>
              <a:latin typeface="Arial Unicode MS" panose="020B0604020202020204" pitchFamily="34" charset="-120"/>
              <a:ea typeface="微軟正黑體" panose="020B0604030504040204" pitchFamily="34" charset="-120"/>
            </a:rPr>
            <a:t>感覺皮膚乾燥時，隨時再補抹保濕劑</a:t>
          </a:r>
        </a:p>
      </dgm:t>
    </dgm:pt>
    <dgm:pt modelId="{8122C647-3AF3-4F0A-9EF1-859A1393AC8D}" type="parTrans" cxnId="{74E3B3A3-3858-4D39-9DE1-F7DFE7600194}">
      <dgm:prSet/>
      <dgm:spPr/>
      <dgm:t>
        <a:bodyPr/>
        <a:lstStyle/>
        <a:p>
          <a:endParaRPr lang="zh-TW" altLang="en-US"/>
        </a:p>
      </dgm:t>
    </dgm:pt>
    <dgm:pt modelId="{1C8E1BDD-C3D1-4ABB-A73D-8ED87E8D3AE2}" type="sibTrans" cxnId="{74E3B3A3-3858-4D39-9DE1-F7DFE7600194}">
      <dgm:prSet/>
      <dgm:spPr/>
      <dgm:t>
        <a:bodyPr/>
        <a:lstStyle/>
        <a:p>
          <a:endParaRPr lang="zh-TW" altLang="en-US"/>
        </a:p>
      </dgm:t>
    </dgm:pt>
    <dgm:pt modelId="{3CBF98B9-1713-48CE-95BB-A0F37A64E6B4}">
      <dgm:prSet custT="1"/>
      <dgm:spPr/>
      <dgm:t>
        <a:bodyPr/>
        <a:lstStyle/>
        <a:p>
          <a:pPr>
            <a:lnSpc>
              <a:spcPct val="75000"/>
            </a:lnSpc>
          </a:pPr>
          <a:r>
            <a:rPr lang="zh-TW" altLang="en-US" sz="2800" baseline="0" dirty="0">
              <a:solidFill>
                <a:srgbClr val="0000CC"/>
              </a:solidFill>
              <a:latin typeface="Arial Unicode MS" panose="020B0604020202020204" pitchFamily="34" charset="-120"/>
              <a:ea typeface="微軟正黑體" panose="020B0604030504040204" pitchFamily="34" charset="-120"/>
            </a:rPr>
            <a:t>可預防及減輕皮膚乾癢的不適及繭</a:t>
          </a:r>
          <a:r>
            <a:rPr lang="en-US" altLang="en-US" sz="2800" baseline="0" dirty="0">
              <a:solidFill>
                <a:srgbClr val="0000CC"/>
              </a:solidFill>
              <a:latin typeface="Arial Unicode MS" panose="020B0604020202020204" pitchFamily="34" charset="-120"/>
              <a:ea typeface="微軟正黑體" panose="020B0604030504040204" pitchFamily="34" charset="-120"/>
            </a:rPr>
            <a:t>(</a:t>
          </a:r>
          <a:r>
            <a:rPr lang="zh-TW" altLang="en-US" sz="2800" baseline="0" dirty="0">
              <a:solidFill>
                <a:srgbClr val="0000CC"/>
              </a:solidFill>
              <a:latin typeface="Arial Unicode MS" panose="020B0604020202020204" pitchFamily="34" charset="-120"/>
              <a:ea typeface="微軟正黑體" panose="020B0604030504040204" pitchFamily="34" charset="-120"/>
            </a:rPr>
            <a:t>厚皮</a:t>
          </a:r>
          <a:r>
            <a:rPr lang="en-US" altLang="en-US" sz="2800" baseline="0" dirty="0">
              <a:solidFill>
                <a:srgbClr val="0000CC"/>
              </a:solidFill>
              <a:latin typeface="Arial Unicode MS" panose="020B0604020202020204" pitchFamily="34" charset="-120"/>
              <a:ea typeface="微軟正黑體" panose="020B0604030504040204" pitchFamily="34" charset="-120"/>
            </a:rPr>
            <a:t>)</a:t>
          </a:r>
          <a:r>
            <a:rPr lang="zh-TW" altLang="en-US" sz="2800" baseline="0" dirty="0">
              <a:solidFill>
                <a:srgbClr val="0000CC"/>
              </a:solidFill>
              <a:latin typeface="Arial Unicode MS" panose="020B0604020202020204" pitchFamily="34" charset="-120"/>
              <a:ea typeface="微軟正黑體" panose="020B0604030504040204" pitchFamily="34" charset="-120"/>
            </a:rPr>
            <a:t>的產生</a:t>
          </a:r>
        </a:p>
      </dgm:t>
    </dgm:pt>
    <dgm:pt modelId="{10BA4B60-16FC-4BA7-9169-7A349975E68C}" type="parTrans" cxnId="{C1DBA6DB-5C90-4174-8766-EB5BBAA70C48}">
      <dgm:prSet/>
      <dgm:spPr/>
      <dgm:t>
        <a:bodyPr/>
        <a:lstStyle/>
        <a:p>
          <a:endParaRPr lang="zh-TW" altLang="en-US"/>
        </a:p>
      </dgm:t>
    </dgm:pt>
    <dgm:pt modelId="{0755564A-DAE2-41BC-A7F4-C505078C2087}" type="sibTrans" cxnId="{C1DBA6DB-5C90-4174-8766-EB5BBAA70C48}">
      <dgm:prSet/>
      <dgm:spPr/>
      <dgm:t>
        <a:bodyPr/>
        <a:lstStyle/>
        <a:p>
          <a:endParaRPr lang="zh-TW" altLang="en-US"/>
        </a:p>
      </dgm:t>
    </dgm:pt>
    <dgm:pt modelId="{A5B22FCE-2D15-4F59-9765-A8525481E451}" type="pres">
      <dgm:prSet presAssocID="{88E09B08-8596-4D81-9168-CA2FD0CEA290}" presName="composite" presStyleCnt="0">
        <dgm:presLayoutVars>
          <dgm:chMax val="1"/>
          <dgm:dir/>
          <dgm:resizeHandles val="exact"/>
        </dgm:presLayoutVars>
      </dgm:prSet>
      <dgm:spPr/>
      <dgm:t>
        <a:bodyPr/>
        <a:lstStyle/>
        <a:p>
          <a:endParaRPr lang="zh-CN" altLang="en-US"/>
        </a:p>
      </dgm:t>
    </dgm:pt>
    <dgm:pt modelId="{65F88802-BE5E-4202-B1EB-FF384EC865BE}" type="pres">
      <dgm:prSet presAssocID="{CC8C8BC7-70A0-45CB-BE18-655201D7A5BC}" presName="roof" presStyleLbl="dkBgShp" presStyleIdx="0" presStyleCnt="2" custScaleY="55614" custLinFactNeighborX="14" custLinFactNeighborY="-5330"/>
      <dgm:spPr/>
      <dgm:t>
        <a:bodyPr/>
        <a:lstStyle/>
        <a:p>
          <a:endParaRPr lang="zh-CN" altLang="en-US"/>
        </a:p>
      </dgm:t>
    </dgm:pt>
    <dgm:pt modelId="{6D0AD345-6A4A-40F3-A544-E14B21A204AF}" type="pres">
      <dgm:prSet presAssocID="{CC8C8BC7-70A0-45CB-BE18-655201D7A5BC}" presName="pillars" presStyleCnt="0"/>
      <dgm:spPr/>
    </dgm:pt>
    <dgm:pt modelId="{6953A499-7714-4876-9741-47770B7AB525}" type="pres">
      <dgm:prSet presAssocID="{CC8C8BC7-70A0-45CB-BE18-655201D7A5BC}" presName="pillar1" presStyleLbl="node1" presStyleIdx="0" presStyleCnt="2" custScaleX="1800659" custScaleY="126299">
        <dgm:presLayoutVars>
          <dgm:bulletEnabled val="1"/>
        </dgm:presLayoutVars>
      </dgm:prSet>
      <dgm:spPr/>
      <dgm:t>
        <a:bodyPr/>
        <a:lstStyle/>
        <a:p>
          <a:endParaRPr lang="zh-CN" altLang="en-US"/>
        </a:p>
      </dgm:t>
    </dgm:pt>
    <dgm:pt modelId="{63D34981-C60D-4503-937A-6F716DA39397}" type="pres">
      <dgm:prSet presAssocID="{CDF58003-1598-4377-99C2-2C851CC7BEC8}" presName="pillarX" presStyleLbl="node1" presStyleIdx="1" presStyleCnt="2" custScaleX="2000000" custScaleY="126299">
        <dgm:presLayoutVars>
          <dgm:bulletEnabled val="1"/>
        </dgm:presLayoutVars>
      </dgm:prSet>
      <dgm:spPr/>
      <dgm:t>
        <a:bodyPr/>
        <a:lstStyle/>
        <a:p>
          <a:endParaRPr lang="zh-CN" altLang="en-US"/>
        </a:p>
      </dgm:t>
    </dgm:pt>
    <dgm:pt modelId="{A89C7E51-EB02-4844-90AC-333F538F5139}" type="pres">
      <dgm:prSet presAssocID="{CC8C8BC7-70A0-45CB-BE18-655201D7A5BC}" presName="base" presStyleLbl="dkBgShp" presStyleIdx="1" presStyleCnt="2"/>
      <dgm:spPr>
        <a:noFill/>
      </dgm:spPr>
    </dgm:pt>
  </dgm:ptLst>
  <dgm:cxnLst>
    <dgm:cxn modelId="{6C07D6BD-F3CF-40D4-83BA-F85341E0521F}" type="presOf" srcId="{3CBF98B9-1713-48CE-95BB-A0F37A64E6B4}" destId="{63D34981-C60D-4503-937A-6F716DA39397}" srcOrd="0" destOrd="3" presId="urn:microsoft.com/office/officeart/2005/8/layout/hList3"/>
    <dgm:cxn modelId="{74E3B3A3-3858-4D39-9DE1-F7DFE7600194}" srcId="{CDF58003-1598-4377-99C2-2C851CC7BEC8}" destId="{56762ED6-4293-4B37-A98B-41262F95FC5A}" srcOrd="1" destOrd="0" parTransId="{8122C647-3AF3-4F0A-9EF1-859A1393AC8D}" sibTransId="{1C8E1BDD-C3D1-4ABB-A73D-8ED87E8D3AE2}"/>
    <dgm:cxn modelId="{F2577F52-0F4A-4F61-B499-0227E93404E4}" srcId="{E38C61EF-040C-4945-8296-B507E08397EB}" destId="{AA45FA5A-BEA7-400C-8D20-39F738F9712C}" srcOrd="2" destOrd="0" parTransId="{D51D6BC2-D3A2-45A5-A0F4-C50190E2B9C2}" sibTransId="{BC120A77-BFE7-419F-B035-7B96CCE60C39}"/>
    <dgm:cxn modelId="{9BB61704-9D5A-4D0E-A147-879DF6CB2E19}" type="presOf" srcId="{56762ED6-4293-4B37-A98B-41262F95FC5A}" destId="{63D34981-C60D-4503-937A-6F716DA39397}" srcOrd="0" destOrd="2" presId="urn:microsoft.com/office/officeart/2005/8/layout/hList3"/>
    <dgm:cxn modelId="{3AC8BC84-1AC7-4B3B-94F3-CE44288E99A2}" type="presOf" srcId="{BB6952C0-9CDA-4E1D-881A-9D33A851FDB0}" destId="{63D34981-C60D-4503-937A-6F716DA39397}" srcOrd="0" destOrd="1" presId="urn:microsoft.com/office/officeart/2005/8/layout/hList3"/>
    <dgm:cxn modelId="{401A62B5-9B43-4013-BBC1-A2E299D9568A}" srcId="{E38C61EF-040C-4945-8296-B507E08397EB}" destId="{4CBAB258-6519-47DA-9EC5-9D70D0459297}" srcOrd="1" destOrd="0" parTransId="{CF3C1F51-EF23-4E24-A338-779206F30067}" sibTransId="{1FE9F6ED-9015-47F3-A8CD-3B09896B39BD}"/>
    <dgm:cxn modelId="{FB61E037-70CA-4053-9AB3-D9C06475A961}" type="presOf" srcId="{AD7D9020-375F-4BC5-BEDE-E33939F21D96}" destId="{6953A499-7714-4876-9741-47770B7AB525}" srcOrd="0" destOrd="4" presId="urn:microsoft.com/office/officeart/2005/8/layout/hList3"/>
    <dgm:cxn modelId="{94F660E6-D100-40D5-9CB9-BF68D42CD504}" type="presOf" srcId="{CC8C8BC7-70A0-45CB-BE18-655201D7A5BC}" destId="{65F88802-BE5E-4202-B1EB-FF384EC865BE}" srcOrd="0" destOrd="0" presId="urn:microsoft.com/office/officeart/2005/8/layout/hList3"/>
    <dgm:cxn modelId="{451E6DE6-7F16-4434-8743-36B5DA2BE165}" srcId="{CDF58003-1598-4377-99C2-2C851CC7BEC8}" destId="{BB6952C0-9CDA-4E1D-881A-9D33A851FDB0}" srcOrd="0" destOrd="0" parTransId="{82E8DE3B-381A-4E50-9C46-A9B0A32314BA}" sibTransId="{BBB4FB29-9FDE-4817-AE83-0272AEA998EE}"/>
    <dgm:cxn modelId="{3B92E63F-5CF9-4058-8A7E-714C409AA727}" type="presOf" srcId="{AA45FA5A-BEA7-400C-8D20-39F738F9712C}" destId="{6953A499-7714-4876-9741-47770B7AB525}" srcOrd="0" destOrd="3" presId="urn:microsoft.com/office/officeart/2005/8/layout/hList3"/>
    <dgm:cxn modelId="{3D2DFCE5-31FA-4CDC-9E3B-CDF4248E2075}" srcId="{E38C61EF-040C-4945-8296-B507E08397EB}" destId="{94FB5BDD-A0C3-4FDD-A4C3-F82B1780537E}" srcOrd="0" destOrd="0" parTransId="{471CA188-7887-441A-9B06-4B31E8568863}" sibTransId="{79CB76DD-4377-4DA8-AA6B-CBC97BABB956}"/>
    <dgm:cxn modelId="{56BD09E6-A14B-4131-A77B-5F0EE530B8F6}" type="presOf" srcId="{94FB5BDD-A0C3-4FDD-A4C3-F82B1780537E}" destId="{6953A499-7714-4876-9741-47770B7AB525}" srcOrd="0" destOrd="1" presId="urn:microsoft.com/office/officeart/2005/8/layout/hList3"/>
    <dgm:cxn modelId="{80FEA1B6-2E4F-4625-A3AE-6ACEB65190A2}" srcId="{88E09B08-8596-4D81-9168-CA2FD0CEA290}" destId="{CC8C8BC7-70A0-45CB-BE18-655201D7A5BC}" srcOrd="0" destOrd="0" parTransId="{B3262499-215D-45E2-A0BB-2C22F301C225}" sibTransId="{1F3F10C1-AF62-4131-8846-61BF885958D0}"/>
    <dgm:cxn modelId="{3807E833-937B-4160-BAA5-3B9A014F38BA}" srcId="{CC8C8BC7-70A0-45CB-BE18-655201D7A5BC}" destId="{E38C61EF-040C-4945-8296-B507E08397EB}" srcOrd="0" destOrd="0" parTransId="{BF65C90A-1D4A-4723-856E-8EA77CB753EA}" sibTransId="{DA994E86-8465-4526-AC92-37D55C436400}"/>
    <dgm:cxn modelId="{34BAA1C5-8F6D-432C-8638-6AA06EB397C7}" type="presOf" srcId="{CDF58003-1598-4377-99C2-2C851CC7BEC8}" destId="{63D34981-C60D-4503-937A-6F716DA39397}" srcOrd="0" destOrd="0" presId="urn:microsoft.com/office/officeart/2005/8/layout/hList3"/>
    <dgm:cxn modelId="{EE8B3922-B2FC-40BE-BF94-D741A9E59FF9}" type="presOf" srcId="{E38C61EF-040C-4945-8296-B507E08397EB}" destId="{6953A499-7714-4876-9741-47770B7AB525}" srcOrd="0" destOrd="0" presId="urn:microsoft.com/office/officeart/2005/8/layout/hList3"/>
    <dgm:cxn modelId="{15E84B9D-92F3-489E-8C63-6FEA345820ED}" type="presOf" srcId="{88E09B08-8596-4D81-9168-CA2FD0CEA290}" destId="{A5B22FCE-2D15-4F59-9765-A8525481E451}" srcOrd="0" destOrd="0" presId="urn:microsoft.com/office/officeart/2005/8/layout/hList3"/>
    <dgm:cxn modelId="{C1DBA6DB-5C90-4174-8766-EB5BBAA70C48}" srcId="{CDF58003-1598-4377-99C2-2C851CC7BEC8}" destId="{3CBF98B9-1713-48CE-95BB-A0F37A64E6B4}" srcOrd="2" destOrd="0" parTransId="{10BA4B60-16FC-4BA7-9169-7A349975E68C}" sibTransId="{0755564A-DAE2-41BC-A7F4-C505078C2087}"/>
    <dgm:cxn modelId="{BAE74E72-991D-4BC4-9940-E655C1511702}" type="presOf" srcId="{4CBAB258-6519-47DA-9EC5-9D70D0459297}" destId="{6953A499-7714-4876-9741-47770B7AB525}" srcOrd="0" destOrd="2" presId="urn:microsoft.com/office/officeart/2005/8/layout/hList3"/>
    <dgm:cxn modelId="{89EA778A-3BF7-4261-8003-96F5F7F5F9F8}" srcId="{CC8C8BC7-70A0-45CB-BE18-655201D7A5BC}" destId="{CDF58003-1598-4377-99C2-2C851CC7BEC8}" srcOrd="1" destOrd="0" parTransId="{D1BFB798-2045-4683-A7B2-84D4B063DF8B}" sibTransId="{D28DD918-13FB-4670-B82B-644776483FD7}"/>
    <dgm:cxn modelId="{FE503CC4-8147-4DC0-B9CC-164C1C287023}" srcId="{E38C61EF-040C-4945-8296-B507E08397EB}" destId="{AD7D9020-375F-4BC5-BEDE-E33939F21D96}" srcOrd="3" destOrd="0" parTransId="{9E9D3B1E-5C3B-4ED8-A627-D9AFE3D361FD}" sibTransId="{5E81FEAF-DE61-4B23-B773-8C7302ED8A06}"/>
    <dgm:cxn modelId="{3CF4A688-2F62-4936-B1FD-7602F89B0944}" type="presParOf" srcId="{A5B22FCE-2D15-4F59-9765-A8525481E451}" destId="{65F88802-BE5E-4202-B1EB-FF384EC865BE}" srcOrd="0" destOrd="0" presId="urn:microsoft.com/office/officeart/2005/8/layout/hList3"/>
    <dgm:cxn modelId="{91C51B5D-2F6D-4745-A43F-65C86A838AA4}" type="presParOf" srcId="{A5B22FCE-2D15-4F59-9765-A8525481E451}" destId="{6D0AD345-6A4A-40F3-A544-E14B21A204AF}" srcOrd="1" destOrd="0" presId="urn:microsoft.com/office/officeart/2005/8/layout/hList3"/>
    <dgm:cxn modelId="{7DF27F61-2488-4E45-AF68-5F4AD4FC2228}" type="presParOf" srcId="{6D0AD345-6A4A-40F3-A544-E14B21A204AF}" destId="{6953A499-7714-4876-9741-47770B7AB525}" srcOrd="0" destOrd="0" presId="urn:microsoft.com/office/officeart/2005/8/layout/hList3"/>
    <dgm:cxn modelId="{88A57CC0-024D-43DE-B4CB-EF4D90FAB284}" type="presParOf" srcId="{6D0AD345-6A4A-40F3-A544-E14B21A204AF}" destId="{63D34981-C60D-4503-937A-6F716DA39397}" srcOrd="1" destOrd="0" presId="urn:microsoft.com/office/officeart/2005/8/layout/hList3"/>
    <dgm:cxn modelId="{44F1350F-5D8A-4417-9732-6B1F50E89F0E}" type="presParOf" srcId="{A5B22FCE-2D15-4F59-9765-A8525481E451}" destId="{A89C7E51-EB02-4844-90AC-333F538F5139}"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8E09B08-8596-4D81-9168-CA2FD0CEA290}" type="doc">
      <dgm:prSet loTypeId="urn:microsoft.com/office/officeart/2005/8/layout/hList3" loCatId="list" qsTypeId="urn:microsoft.com/office/officeart/2005/8/quickstyle/simple1" qsCatId="simple" csTypeId="urn:microsoft.com/office/officeart/2005/8/colors/accent1_1" csCatId="accent1" phldr="1"/>
      <dgm:spPr/>
      <dgm:t>
        <a:bodyPr/>
        <a:lstStyle/>
        <a:p>
          <a:endParaRPr lang="zh-TW" altLang="en-US"/>
        </a:p>
      </dgm:t>
    </dgm:pt>
    <dgm:pt modelId="{CC8C8BC7-70A0-45CB-BE18-655201D7A5BC}">
      <dgm:prSet phldrT="[文字]" custT="1"/>
      <dgm:spPr>
        <a:solidFill>
          <a:schemeClr val="accent2">
            <a:lumMod val="20000"/>
            <a:lumOff val="80000"/>
          </a:schemeClr>
        </a:solidFill>
      </dgm:spPr>
      <dgm:t>
        <a:bodyPr/>
        <a:lstStyle/>
        <a:p>
          <a:r>
            <a:rPr lang="zh-TW" altLang="en-US" sz="4400" b="1" baseline="0" dirty="0">
              <a:solidFill>
                <a:schemeClr val="tx1"/>
              </a:solidFill>
              <a:effectLst/>
              <a:latin typeface="Arial Unicode MS" panose="020B0604020202020204" pitchFamily="34" charset="-120"/>
              <a:ea typeface="微軟正黑體" panose="020B0604030504040204" pitchFamily="34" charset="-120"/>
            </a:rPr>
            <a:t>傷口護理</a:t>
          </a:r>
          <a:endParaRPr lang="zh-TW" altLang="en-US" sz="4400" baseline="0" dirty="0">
            <a:solidFill>
              <a:schemeClr val="tx1"/>
            </a:solidFill>
            <a:latin typeface="Arial Unicode MS" panose="020B0604020202020204" pitchFamily="34" charset="-120"/>
            <a:ea typeface="微軟正黑體" panose="020B0604030504040204" pitchFamily="34" charset="-120"/>
          </a:endParaRPr>
        </a:p>
      </dgm:t>
    </dgm:pt>
    <dgm:pt modelId="{B3262499-215D-45E2-A0BB-2C22F301C225}" type="parTrans" cxnId="{80FEA1B6-2E4F-4625-A3AE-6ACEB65190A2}">
      <dgm:prSet/>
      <dgm:spPr/>
      <dgm:t>
        <a:bodyPr/>
        <a:lstStyle/>
        <a:p>
          <a:endParaRPr lang="zh-TW" altLang="en-US" sz="4000" baseline="0">
            <a:latin typeface="Arial Unicode MS" panose="020B0604020202020204" pitchFamily="34" charset="-120"/>
            <a:ea typeface="微軟正黑體" panose="020B0604030504040204" pitchFamily="34" charset="-120"/>
          </a:endParaRPr>
        </a:p>
      </dgm:t>
    </dgm:pt>
    <dgm:pt modelId="{1F3F10C1-AF62-4131-8846-61BF885958D0}" type="sibTrans" cxnId="{80FEA1B6-2E4F-4625-A3AE-6ACEB65190A2}">
      <dgm:prSet/>
      <dgm:spPr/>
      <dgm:t>
        <a:bodyPr/>
        <a:lstStyle/>
        <a:p>
          <a:endParaRPr lang="zh-TW" altLang="en-US" sz="4000" baseline="0">
            <a:latin typeface="Arial Unicode MS" panose="020B0604020202020204" pitchFamily="34" charset="-120"/>
            <a:ea typeface="微軟正黑體" panose="020B0604030504040204" pitchFamily="34" charset="-120"/>
          </a:endParaRPr>
        </a:p>
      </dgm:t>
    </dgm:pt>
    <dgm:pt modelId="{E38C61EF-040C-4945-8296-B507E08397EB}">
      <dgm:prSet phldrT="[文字]" custT="1"/>
      <dgm:spPr/>
      <dgm:t>
        <a:bodyPr/>
        <a:lstStyle/>
        <a:p>
          <a:pPr>
            <a:lnSpc>
              <a:spcPct val="85000"/>
            </a:lnSpc>
          </a:pPr>
          <a:r>
            <a:rPr lang="zh-TW" altLang="en-US" sz="2800" baseline="0" dirty="0">
              <a:solidFill>
                <a:srgbClr val="FF0000"/>
              </a:solidFill>
              <a:latin typeface="Arial Unicode MS" panose="020B0604020202020204" pitchFamily="34" charset="-120"/>
              <a:ea typeface="微軟正黑體" panose="020B0604030504040204" pitchFamily="34" charset="-120"/>
            </a:rPr>
            <a:t>傷口換藥</a:t>
          </a:r>
        </a:p>
      </dgm:t>
    </dgm:pt>
    <dgm:pt modelId="{BF65C90A-1D4A-4723-856E-8EA77CB753EA}" type="parTrans" cxnId="{3807E833-937B-4160-BAA5-3B9A014F38BA}">
      <dgm:prSet/>
      <dgm:spPr/>
      <dgm:t>
        <a:bodyPr/>
        <a:lstStyle/>
        <a:p>
          <a:endParaRPr lang="zh-TW" altLang="en-US" sz="4000" baseline="0">
            <a:latin typeface="Arial Unicode MS" panose="020B0604020202020204" pitchFamily="34" charset="-120"/>
            <a:ea typeface="微軟正黑體" panose="020B0604030504040204" pitchFamily="34" charset="-120"/>
          </a:endParaRPr>
        </a:p>
      </dgm:t>
    </dgm:pt>
    <dgm:pt modelId="{DA994E86-8465-4526-AC92-37D55C436400}" type="sibTrans" cxnId="{3807E833-937B-4160-BAA5-3B9A014F38BA}">
      <dgm:prSet/>
      <dgm:spPr/>
      <dgm:t>
        <a:bodyPr/>
        <a:lstStyle/>
        <a:p>
          <a:endParaRPr lang="zh-TW" altLang="en-US" sz="4000" baseline="0">
            <a:latin typeface="Arial Unicode MS" panose="020B0604020202020204" pitchFamily="34" charset="-120"/>
            <a:ea typeface="微軟正黑體" panose="020B0604030504040204" pitchFamily="34" charset="-120"/>
          </a:endParaRPr>
        </a:p>
      </dgm:t>
    </dgm:pt>
    <dgm:pt modelId="{CDF58003-1598-4377-99C2-2C851CC7BEC8}">
      <dgm:prSet phldrT="[文字]" custT="1"/>
      <dgm:spPr/>
      <dgm:t>
        <a:bodyPr/>
        <a:lstStyle/>
        <a:p>
          <a:pPr>
            <a:lnSpc>
              <a:spcPct val="85000"/>
            </a:lnSpc>
          </a:pPr>
          <a:r>
            <a:rPr lang="en-US" altLang="zh-TW" sz="2800" baseline="0" dirty="0">
              <a:solidFill>
                <a:srgbClr val="FF0000"/>
              </a:solidFill>
              <a:latin typeface="Arial Unicode MS" panose="020B0604020202020204" pitchFamily="34" charset="-120"/>
              <a:ea typeface="微軟正黑體" panose="020B0604030504040204" pitchFamily="34" charset="-120"/>
            </a:rPr>
            <a:t>EBS</a:t>
          </a:r>
          <a:r>
            <a:rPr lang="zh-TW" altLang="en-US" sz="2800" baseline="0" dirty="0">
              <a:solidFill>
                <a:srgbClr val="FF0000"/>
              </a:solidFill>
              <a:latin typeface="Arial Unicode MS" panose="020B0604020202020204" pitchFamily="34" charset="-120"/>
              <a:ea typeface="微軟正黑體" panose="020B0604030504040204" pitchFamily="34" charset="-120"/>
            </a:rPr>
            <a:t>傷口換藥</a:t>
          </a:r>
        </a:p>
      </dgm:t>
    </dgm:pt>
    <dgm:pt modelId="{D1BFB798-2045-4683-A7B2-84D4B063DF8B}" type="parTrans" cxnId="{89EA778A-3BF7-4261-8003-96F5F7F5F9F8}">
      <dgm:prSet/>
      <dgm:spPr/>
      <dgm:t>
        <a:bodyPr/>
        <a:lstStyle/>
        <a:p>
          <a:endParaRPr lang="zh-TW" altLang="en-US" sz="4000" baseline="0">
            <a:latin typeface="Arial Unicode MS" panose="020B0604020202020204" pitchFamily="34" charset="-120"/>
            <a:ea typeface="微軟正黑體" panose="020B0604030504040204" pitchFamily="34" charset="-120"/>
          </a:endParaRPr>
        </a:p>
      </dgm:t>
    </dgm:pt>
    <dgm:pt modelId="{D28DD918-13FB-4670-B82B-644776483FD7}" type="sibTrans" cxnId="{89EA778A-3BF7-4261-8003-96F5F7F5F9F8}">
      <dgm:prSet/>
      <dgm:spPr/>
      <dgm:t>
        <a:bodyPr/>
        <a:lstStyle/>
        <a:p>
          <a:endParaRPr lang="zh-TW" altLang="en-US" sz="4000" baseline="0">
            <a:latin typeface="Arial Unicode MS" panose="020B0604020202020204" pitchFamily="34" charset="-120"/>
            <a:ea typeface="微軟正黑體" panose="020B0604030504040204" pitchFamily="34" charset="-120"/>
          </a:endParaRPr>
        </a:p>
      </dgm:t>
    </dgm:pt>
    <dgm:pt modelId="{4CBAB258-6519-47DA-9EC5-9D70D0459297}">
      <dgm:prSet phldrT="[文字]" custT="1"/>
      <dgm:spPr/>
      <dgm:t>
        <a:bodyPr/>
        <a:lstStyle/>
        <a:p>
          <a:pPr>
            <a:lnSpc>
              <a:spcPct val="85000"/>
            </a:lnSpc>
          </a:pPr>
          <a:r>
            <a:rPr lang="zh-TW" altLang="en-US" sz="2800" baseline="0" dirty="0">
              <a:solidFill>
                <a:srgbClr val="0000CC"/>
              </a:solidFill>
              <a:latin typeface="Arial Unicode MS" panose="020B0604020202020204" pitchFamily="34" charset="-120"/>
              <a:ea typeface="微軟正黑體" panose="020B0604030504040204" pitchFamily="34" charset="-120"/>
            </a:rPr>
            <a:t>使用接近體溫的飲用水、過濾水或生理食鹽水</a:t>
          </a:r>
        </a:p>
      </dgm:t>
    </dgm:pt>
    <dgm:pt modelId="{CF3C1F51-EF23-4E24-A338-779206F30067}" type="parTrans" cxnId="{401A62B5-9B43-4013-BBC1-A2E299D9568A}">
      <dgm:prSet/>
      <dgm:spPr/>
      <dgm:t>
        <a:bodyPr/>
        <a:lstStyle/>
        <a:p>
          <a:endParaRPr lang="zh-TW" altLang="en-US"/>
        </a:p>
      </dgm:t>
    </dgm:pt>
    <dgm:pt modelId="{1FE9F6ED-9015-47F3-A8CD-3B09896B39BD}" type="sibTrans" cxnId="{401A62B5-9B43-4013-BBC1-A2E299D9568A}">
      <dgm:prSet/>
      <dgm:spPr/>
      <dgm:t>
        <a:bodyPr/>
        <a:lstStyle/>
        <a:p>
          <a:endParaRPr lang="zh-TW" altLang="en-US"/>
        </a:p>
      </dgm:t>
    </dgm:pt>
    <dgm:pt modelId="{652D7668-228F-49C5-B967-41CA7459A98E}">
      <dgm:prSet phldrT="[文字]" custT="1"/>
      <dgm:spPr/>
      <dgm:t>
        <a:bodyPr/>
        <a:lstStyle/>
        <a:p>
          <a:pPr>
            <a:lnSpc>
              <a:spcPct val="85000"/>
            </a:lnSpc>
          </a:pPr>
          <a:r>
            <a:rPr lang="zh-TW" altLang="en-US" sz="2800" baseline="0" dirty="0">
              <a:solidFill>
                <a:srgbClr val="0000CC"/>
              </a:solidFill>
              <a:latin typeface="Arial Unicode MS" panose="020B0604020202020204" pitchFamily="34" charset="-120"/>
              <a:ea typeface="微軟正黑體" panose="020B0604030504040204" pitchFamily="34" charset="-120"/>
            </a:rPr>
            <a:t>以濕的不織布紗布清洗</a:t>
          </a:r>
        </a:p>
      </dgm:t>
    </dgm:pt>
    <dgm:pt modelId="{3CC54A0D-641A-47F7-B7B2-DF3EFD474D4C}" type="parTrans" cxnId="{4FBE84AF-85E5-4062-BB29-E02439D1AB55}">
      <dgm:prSet/>
      <dgm:spPr/>
    </dgm:pt>
    <dgm:pt modelId="{70BA1128-0B6B-4F7C-90DC-366CA8F79FA8}" type="sibTrans" cxnId="{4FBE84AF-85E5-4062-BB29-E02439D1AB55}">
      <dgm:prSet/>
      <dgm:spPr/>
    </dgm:pt>
    <dgm:pt modelId="{FD3E98CD-6F32-4127-AA1C-DF986BE08926}">
      <dgm:prSet phldrT="[文字]" custT="1"/>
      <dgm:spPr/>
      <dgm:t>
        <a:bodyPr/>
        <a:lstStyle/>
        <a:p>
          <a:pPr>
            <a:lnSpc>
              <a:spcPct val="85000"/>
            </a:lnSpc>
          </a:pPr>
          <a:r>
            <a:rPr lang="zh-TW" altLang="en-US" sz="2800" baseline="0" dirty="0">
              <a:solidFill>
                <a:srgbClr val="0000CC"/>
              </a:solidFill>
              <a:latin typeface="Arial Unicode MS" panose="020B0604020202020204" pitchFamily="34" charset="-120"/>
              <a:ea typeface="微軟正黑體" panose="020B0604030504040204" pitchFamily="34" charset="-120"/>
            </a:rPr>
            <a:t>以不沾黏傷口的敷料敷蓋傷口 </a:t>
          </a:r>
        </a:p>
      </dgm:t>
    </dgm:pt>
    <dgm:pt modelId="{B3451E98-2AB2-488F-8BD1-9B1ECB5C665B}" type="parTrans" cxnId="{E44FDBC4-760B-478B-A478-B5EAB6AA988F}">
      <dgm:prSet/>
      <dgm:spPr/>
    </dgm:pt>
    <dgm:pt modelId="{F4C760D3-AF13-46F5-9D90-E78986E1F241}" type="sibTrans" cxnId="{E44FDBC4-760B-478B-A478-B5EAB6AA988F}">
      <dgm:prSet/>
      <dgm:spPr/>
    </dgm:pt>
    <dgm:pt modelId="{94FB5BDD-A0C3-4FDD-A4C3-F82B1780537E}">
      <dgm:prSet phldrT="[文字]" custT="1"/>
      <dgm:spPr/>
      <dgm:t>
        <a:bodyPr/>
        <a:lstStyle/>
        <a:p>
          <a:pPr>
            <a:lnSpc>
              <a:spcPct val="85000"/>
            </a:lnSpc>
          </a:pPr>
          <a:r>
            <a:rPr lang="zh-TW" altLang="en-US" sz="2800" baseline="0" dirty="0">
              <a:solidFill>
                <a:srgbClr val="0000CC"/>
              </a:solidFill>
              <a:latin typeface="Arial Unicode MS" panose="020B0604020202020204" pitchFamily="34" charset="-120"/>
              <a:ea typeface="微軟正黑體" panose="020B0604030504040204" pitchFamily="34" charset="-120"/>
            </a:rPr>
            <a:t>傷口照護重點是預防感染</a:t>
          </a:r>
        </a:p>
      </dgm:t>
    </dgm:pt>
    <dgm:pt modelId="{79CB76DD-4377-4DA8-AA6B-CBC97BABB956}" type="sibTrans" cxnId="{3D2DFCE5-31FA-4CDC-9E3B-CDF4248E2075}">
      <dgm:prSet/>
      <dgm:spPr/>
      <dgm:t>
        <a:bodyPr/>
        <a:lstStyle/>
        <a:p>
          <a:endParaRPr lang="zh-TW" altLang="en-US"/>
        </a:p>
      </dgm:t>
    </dgm:pt>
    <dgm:pt modelId="{471CA188-7887-441A-9B06-4B31E8568863}" type="parTrans" cxnId="{3D2DFCE5-31FA-4CDC-9E3B-CDF4248E2075}">
      <dgm:prSet/>
      <dgm:spPr/>
      <dgm:t>
        <a:bodyPr/>
        <a:lstStyle/>
        <a:p>
          <a:endParaRPr lang="zh-TW" altLang="en-US"/>
        </a:p>
      </dgm:t>
    </dgm:pt>
    <dgm:pt modelId="{3CBF98B9-1713-48CE-95BB-A0F37A64E6B4}">
      <dgm:prSet custT="1"/>
      <dgm:spPr/>
      <dgm:t>
        <a:bodyPr/>
        <a:lstStyle/>
        <a:p>
          <a:pPr>
            <a:lnSpc>
              <a:spcPct val="85000"/>
            </a:lnSpc>
          </a:pPr>
          <a:r>
            <a:rPr lang="zh-TW" altLang="en-US" sz="2800" baseline="0" dirty="0">
              <a:solidFill>
                <a:srgbClr val="0000CC"/>
              </a:solidFill>
              <a:latin typeface="Arial Unicode MS" panose="020B0604020202020204" pitchFamily="34" charset="-120"/>
              <a:ea typeface="微軟正黑體" panose="020B0604030504040204" pitchFamily="34" charset="-120"/>
            </a:rPr>
            <a:t>水皰需刺破引流出液體</a:t>
          </a:r>
        </a:p>
      </dgm:t>
    </dgm:pt>
    <dgm:pt modelId="{0755564A-DAE2-41BC-A7F4-C505078C2087}" type="sibTrans" cxnId="{C1DBA6DB-5C90-4174-8766-EB5BBAA70C48}">
      <dgm:prSet/>
      <dgm:spPr/>
      <dgm:t>
        <a:bodyPr/>
        <a:lstStyle/>
        <a:p>
          <a:endParaRPr lang="zh-TW" altLang="en-US"/>
        </a:p>
      </dgm:t>
    </dgm:pt>
    <dgm:pt modelId="{10BA4B60-16FC-4BA7-9169-7A349975E68C}" type="parTrans" cxnId="{C1DBA6DB-5C90-4174-8766-EB5BBAA70C48}">
      <dgm:prSet/>
      <dgm:spPr/>
      <dgm:t>
        <a:bodyPr/>
        <a:lstStyle/>
        <a:p>
          <a:endParaRPr lang="zh-TW" altLang="en-US"/>
        </a:p>
      </dgm:t>
    </dgm:pt>
    <dgm:pt modelId="{E566638E-7F51-459E-9C60-881415D8DB0E}">
      <dgm:prSet custT="1"/>
      <dgm:spPr/>
      <dgm:t>
        <a:bodyPr/>
        <a:lstStyle/>
        <a:p>
          <a:pPr>
            <a:lnSpc>
              <a:spcPct val="85000"/>
            </a:lnSpc>
          </a:pPr>
          <a:r>
            <a:rPr lang="zh-TW" altLang="en-US" sz="2800" baseline="0" dirty="0">
              <a:solidFill>
                <a:srgbClr val="0000CC"/>
              </a:solidFill>
              <a:latin typeface="Arial Unicode MS" panose="020B0604020202020204" pitchFamily="34" charset="-120"/>
              <a:ea typeface="微軟正黑體" panose="020B0604030504040204" pitchFamily="34" charset="-120"/>
            </a:rPr>
            <a:t>小水皰不一定需要包起來、使水皰及傷口部位涼爽</a:t>
          </a:r>
        </a:p>
      </dgm:t>
    </dgm:pt>
    <dgm:pt modelId="{B757BFB6-A459-4A36-AED8-DBE8F684C35E}" type="parTrans" cxnId="{2263BE8B-04F8-40E8-874A-1CFEBB7FD68D}">
      <dgm:prSet/>
      <dgm:spPr/>
    </dgm:pt>
    <dgm:pt modelId="{19CEDD8E-20A1-4057-9DDF-CFA8D02035D1}" type="sibTrans" cxnId="{2263BE8B-04F8-40E8-874A-1CFEBB7FD68D}">
      <dgm:prSet/>
      <dgm:spPr/>
    </dgm:pt>
    <dgm:pt modelId="{9B4637A2-C971-443E-88D5-E726CC37B472}">
      <dgm:prSet phldrT="[文字]" custT="1"/>
      <dgm:spPr/>
      <dgm:t>
        <a:bodyPr/>
        <a:lstStyle/>
        <a:p>
          <a:pPr>
            <a:lnSpc>
              <a:spcPct val="85000"/>
            </a:lnSpc>
          </a:pPr>
          <a:r>
            <a:rPr lang="zh-TW" altLang="en-US" sz="2800" baseline="0" dirty="0">
              <a:solidFill>
                <a:srgbClr val="0000CC"/>
              </a:solidFill>
              <a:latin typeface="Arial Unicode MS" panose="020B0604020202020204" pitchFamily="34" charset="-120"/>
              <a:ea typeface="微軟正黑體" panose="020B0604030504040204" pitchFamily="34" charset="-120"/>
            </a:rPr>
            <a:t>勿使用消毒劑</a:t>
          </a:r>
        </a:p>
      </dgm:t>
    </dgm:pt>
    <dgm:pt modelId="{2DF83AC5-3C9C-4974-A969-0B61541B8759}" type="parTrans" cxnId="{70BB0096-BC81-461E-88B6-8FEAFB999ED7}">
      <dgm:prSet/>
      <dgm:spPr/>
      <dgm:t>
        <a:bodyPr/>
        <a:lstStyle/>
        <a:p>
          <a:endParaRPr lang="zh-TW" altLang="en-US"/>
        </a:p>
      </dgm:t>
    </dgm:pt>
    <dgm:pt modelId="{5B1936B9-9C22-4585-A6E2-F5997C74852A}" type="sibTrans" cxnId="{70BB0096-BC81-461E-88B6-8FEAFB999ED7}">
      <dgm:prSet/>
      <dgm:spPr/>
      <dgm:t>
        <a:bodyPr/>
        <a:lstStyle/>
        <a:p>
          <a:endParaRPr lang="zh-TW" altLang="en-US"/>
        </a:p>
      </dgm:t>
    </dgm:pt>
    <dgm:pt modelId="{465D7842-FB1D-44FD-841D-09453C414142}">
      <dgm:prSet custT="1"/>
      <dgm:spPr/>
      <dgm:t>
        <a:bodyPr/>
        <a:lstStyle/>
        <a:p>
          <a:pPr>
            <a:lnSpc>
              <a:spcPct val="85000"/>
            </a:lnSpc>
          </a:pPr>
          <a:r>
            <a:rPr lang="zh-TW" altLang="en-US" sz="2800" baseline="0" dirty="0">
              <a:solidFill>
                <a:srgbClr val="0000CC"/>
              </a:solidFill>
              <a:latin typeface="Arial Unicode MS" panose="020B0604020202020204" pitchFamily="34" charset="-120"/>
              <a:ea typeface="微軟正黑體" panose="020B0604030504040204" pitchFamily="34" charset="-120"/>
            </a:rPr>
            <a:t>簡單的塗上藥膏、凡士林、氧化鋅、保濕隔離霜</a:t>
          </a:r>
          <a:r>
            <a:rPr lang="en-US" altLang="en-US" sz="2800" baseline="0" dirty="0">
              <a:solidFill>
                <a:srgbClr val="0000CC"/>
              </a:solidFill>
              <a:latin typeface="Arial Unicode MS" panose="020B0604020202020204" pitchFamily="34" charset="-120"/>
              <a:ea typeface="微軟正黑體" panose="020B0604030504040204" pitchFamily="34" charset="-120"/>
            </a:rPr>
            <a:t>…</a:t>
          </a:r>
          <a:endParaRPr lang="zh-TW" altLang="en-US" sz="2800" baseline="0" dirty="0">
            <a:solidFill>
              <a:srgbClr val="0000CC"/>
            </a:solidFill>
            <a:latin typeface="Arial Unicode MS" panose="020B0604020202020204" pitchFamily="34" charset="-120"/>
            <a:ea typeface="微軟正黑體" panose="020B0604030504040204" pitchFamily="34" charset="-120"/>
          </a:endParaRPr>
        </a:p>
      </dgm:t>
    </dgm:pt>
    <dgm:pt modelId="{8E9C29F2-47D8-4E2D-82B7-F7B12D72D493}" type="parTrans" cxnId="{A1155FB2-F6F9-4E1C-AB8F-932B18CBD88B}">
      <dgm:prSet/>
      <dgm:spPr/>
    </dgm:pt>
    <dgm:pt modelId="{AD8C10B9-08EA-4E4F-B51D-EF33091FC094}" type="sibTrans" cxnId="{A1155FB2-F6F9-4E1C-AB8F-932B18CBD88B}">
      <dgm:prSet/>
      <dgm:spPr/>
    </dgm:pt>
    <dgm:pt modelId="{8DA7B52B-F9C5-44F1-BCB0-BB7DB0AD040D}">
      <dgm:prSet custT="1"/>
      <dgm:spPr/>
      <dgm:t>
        <a:bodyPr/>
        <a:lstStyle/>
        <a:p>
          <a:pPr>
            <a:lnSpc>
              <a:spcPct val="85000"/>
            </a:lnSpc>
          </a:pPr>
          <a:r>
            <a:rPr lang="zh-TW" altLang="en-US" sz="2800" baseline="0" dirty="0">
              <a:solidFill>
                <a:srgbClr val="0000CC"/>
              </a:solidFill>
              <a:latin typeface="Arial Unicode MS" panose="020B0604020202020204" pitchFamily="34" charset="-120"/>
              <a:ea typeface="微軟正黑體" panose="020B0604030504040204" pitchFamily="34" charset="-120"/>
            </a:rPr>
            <a:t>避免傷口重複受到摩擦及傷害</a:t>
          </a:r>
        </a:p>
      </dgm:t>
    </dgm:pt>
    <dgm:pt modelId="{1990997B-B4E7-4DB5-861F-7E2E0EBDB1E5}" type="parTrans" cxnId="{0397F938-8554-4A59-BCC7-C80195428BD0}">
      <dgm:prSet/>
      <dgm:spPr/>
    </dgm:pt>
    <dgm:pt modelId="{43E5CD80-1B2E-421D-837B-E91C6E780685}" type="sibTrans" cxnId="{0397F938-8554-4A59-BCC7-C80195428BD0}">
      <dgm:prSet/>
      <dgm:spPr/>
    </dgm:pt>
    <dgm:pt modelId="{A5B22FCE-2D15-4F59-9765-A8525481E451}" type="pres">
      <dgm:prSet presAssocID="{88E09B08-8596-4D81-9168-CA2FD0CEA290}" presName="composite" presStyleCnt="0">
        <dgm:presLayoutVars>
          <dgm:chMax val="1"/>
          <dgm:dir/>
          <dgm:resizeHandles val="exact"/>
        </dgm:presLayoutVars>
      </dgm:prSet>
      <dgm:spPr/>
      <dgm:t>
        <a:bodyPr/>
        <a:lstStyle/>
        <a:p>
          <a:endParaRPr lang="zh-CN" altLang="en-US"/>
        </a:p>
      </dgm:t>
    </dgm:pt>
    <dgm:pt modelId="{65F88802-BE5E-4202-B1EB-FF384EC865BE}" type="pres">
      <dgm:prSet presAssocID="{CC8C8BC7-70A0-45CB-BE18-655201D7A5BC}" presName="roof" presStyleLbl="dkBgShp" presStyleIdx="0" presStyleCnt="2" custScaleY="55614" custLinFactNeighborX="14" custLinFactNeighborY="-5330"/>
      <dgm:spPr/>
      <dgm:t>
        <a:bodyPr/>
        <a:lstStyle/>
        <a:p>
          <a:endParaRPr lang="zh-CN" altLang="en-US"/>
        </a:p>
      </dgm:t>
    </dgm:pt>
    <dgm:pt modelId="{6D0AD345-6A4A-40F3-A544-E14B21A204AF}" type="pres">
      <dgm:prSet presAssocID="{CC8C8BC7-70A0-45CB-BE18-655201D7A5BC}" presName="pillars" presStyleCnt="0"/>
      <dgm:spPr/>
    </dgm:pt>
    <dgm:pt modelId="{6953A499-7714-4876-9741-47770B7AB525}" type="pres">
      <dgm:prSet presAssocID="{CC8C8BC7-70A0-45CB-BE18-655201D7A5BC}" presName="pillar1" presStyleLbl="node1" presStyleIdx="0" presStyleCnt="2" custScaleX="2000000" custScaleY="126299">
        <dgm:presLayoutVars>
          <dgm:bulletEnabled val="1"/>
        </dgm:presLayoutVars>
      </dgm:prSet>
      <dgm:spPr/>
      <dgm:t>
        <a:bodyPr/>
        <a:lstStyle/>
        <a:p>
          <a:endParaRPr lang="zh-CN" altLang="en-US"/>
        </a:p>
      </dgm:t>
    </dgm:pt>
    <dgm:pt modelId="{63D34981-C60D-4503-937A-6F716DA39397}" type="pres">
      <dgm:prSet presAssocID="{CDF58003-1598-4377-99C2-2C851CC7BEC8}" presName="pillarX" presStyleLbl="node1" presStyleIdx="1" presStyleCnt="2" custScaleX="2000000" custScaleY="126299">
        <dgm:presLayoutVars>
          <dgm:bulletEnabled val="1"/>
        </dgm:presLayoutVars>
      </dgm:prSet>
      <dgm:spPr/>
      <dgm:t>
        <a:bodyPr/>
        <a:lstStyle/>
        <a:p>
          <a:endParaRPr lang="zh-CN" altLang="en-US"/>
        </a:p>
      </dgm:t>
    </dgm:pt>
    <dgm:pt modelId="{A89C7E51-EB02-4844-90AC-333F538F5139}" type="pres">
      <dgm:prSet presAssocID="{CC8C8BC7-70A0-45CB-BE18-655201D7A5BC}" presName="base" presStyleLbl="dkBgShp" presStyleIdx="1" presStyleCnt="2"/>
      <dgm:spPr>
        <a:noFill/>
      </dgm:spPr>
    </dgm:pt>
  </dgm:ptLst>
  <dgm:cxnLst>
    <dgm:cxn modelId="{70BB0096-BC81-461E-88B6-8FEAFB999ED7}" srcId="{E38C61EF-040C-4945-8296-B507E08397EB}" destId="{9B4637A2-C971-443E-88D5-E726CC37B472}" srcOrd="1" destOrd="0" parTransId="{2DF83AC5-3C9C-4974-A969-0B61541B8759}" sibTransId="{5B1936B9-9C22-4585-A6E2-F5997C74852A}"/>
    <dgm:cxn modelId="{6BED172E-60FE-44F6-B9F2-FB1277EA8BF9}" type="presOf" srcId="{E38C61EF-040C-4945-8296-B507E08397EB}" destId="{6953A499-7714-4876-9741-47770B7AB525}" srcOrd="0" destOrd="0" presId="urn:microsoft.com/office/officeart/2005/8/layout/hList3"/>
    <dgm:cxn modelId="{401A62B5-9B43-4013-BBC1-A2E299D9568A}" srcId="{E38C61EF-040C-4945-8296-B507E08397EB}" destId="{4CBAB258-6519-47DA-9EC5-9D70D0459297}" srcOrd="2" destOrd="0" parTransId="{CF3C1F51-EF23-4E24-A338-779206F30067}" sibTransId="{1FE9F6ED-9015-47F3-A8CD-3B09896B39BD}"/>
    <dgm:cxn modelId="{5AC2A416-6E2A-47BE-8EDE-F4D87EEC8B27}" type="presOf" srcId="{8DA7B52B-F9C5-44F1-BCB0-BB7DB0AD040D}" destId="{63D34981-C60D-4503-937A-6F716DA39397}" srcOrd="0" destOrd="4" presId="urn:microsoft.com/office/officeart/2005/8/layout/hList3"/>
    <dgm:cxn modelId="{0397F938-8554-4A59-BCC7-C80195428BD0}" srcId="{CDF58003-1598-4377-99C2-2C851CC7BEC8}" destId="{8DA7B52B-F9C5-44F1-BCB0-BB7DB0AD040D}" srcOrd="3" destOrd="0" parTransId="{1990997B-B4E7-4DB5-861F-7E2E0EBDB1E5}" sibTransId="{43E5CD80-1B2E-421D-837B-E91C6E780685}"/>
    <dgm:cxn modelId="{A900FD3F-51DA-462D-981E-9F3C1E16D2CA}" type="presOf" srcId="{CDF58003-1598-4377-99C2-2C851CC7BEC8}" destId="{63D34981-C60D-4503-937A-6F716DA39397}" srcOrd="0" destOrd="0" presId="urn:microsoft.com/office/officeart/2005/8/layout/hList3"/>
    <dgm:cxn modelId="{2263BE8B-04F8-40E8-874A-1CFEBB7FD68D}" srcId="{CDF58003-1598-4377-99C2-2C851CC7BEC8}" destId="{E566638E-7F51-459E-9C60-881415D8DB0E}" srcOrd="1" destOrd="0" parTransId="{B757BFB6-A459-4A36-AED8-DBE8F684C35E}" sibTransId="{19CEDD8E-20A1-4057-9DDF-CFA8D02035D1}"/>
    <dgm:cxn modelId="{E44FDBC4-760B-478B-A478-B5EAB6AA988F}" srcId="{E38C61EF-040C-4945-8296-B507E08397EB}" destId="{FD3E98CD-6F32-4127-AA1C-DF986BE08926}" srcOrd="4" destOrd="0" parTransId="{B3451E98-2AB2-488F-8BD1-9B1ECB5C665B}" sibTransId="{F4C760D3-AF13-46F5-9D90-E78986E1F241}"/>
    <dgm:cxn modelId="{2209F869-9592-4CC0-9D98-958341214C50}" type="presOf" srcId="{88E09B08-8596-4D81-9168-CA2FD0CEA290}" destId="{A5B22FCE-2D15-4F59-9765-A8525481E451}" srcOrd="0" destOrd="0" presId="urn:microsoft.com/office/officeart/2005/8/layout/hList3"/>
    <dgm:cxn modelId="{3D2DFCE5-31FA-4CDC-9E3B-CDF4248E2075}" srcId="{E38C61EF-040C-4945-8296-B507E08397EB}" destId="{94FB5BDD-A0C3-4FDD-A4C3-F82B1780537E}" srcOrd="0" destOrd="0" parTransId="{471CA188-7887-441A-9B06-4B31E8568863}" sibTransId="{79CB76DD-4377-4DA8-AA6B-CBC97BABB956}"/>
    <dgm:cxn modelId="{C55D87CC-88C9-42C6-BAF6-FF746C3E99A3}" type="presOf" srcId="{3CBF98B9-1713-48CE-95BB-A0F37A64E6B4}" destId="{63D34981-C60D-4503-937A-6F716DA39397}" srcOrd="0" destOrd="1" presId="urn:microsoft.com/office/officeart/2005/8/layout/hList3"/>
    <dgm:cxn modelId="{80FEA1B6-2E4F-4625-A3AE-6ACEB65190A2}" srcId="{88E09B08-8596-4D81-9168-CA2FD0CEA290}" destId="{CC8C8BC7-70A0-45CB-BE18-655201D7A5BC}" srcOrd="0" destOrd="0" parTransId="{B3262499-215D-45E2-A0BB-2C22F301C225}" sibTransId="{1F3F10C1-AF62-4131-8846-61BF885958D0}"/>
    <dgm:cxn modelId="{C9E5B1FF-1D8F-456E-B7E6-B081CDF52808}" type="presOf" srcId="{E566638E-7F51-459E-9C60-881415D8DB0E}" destId="{63D34981-C60D-4503-937A-6F716DA39397}" srcOrd="0" destOrd="2" presId="urn:microsoft.com/office/officeart/2005/8/layout/hList3"/>
    <dgm:cxn modelId="{3807E833-937B-4160-BAA5-3B9A014F38BA}" srcId="{CC8C8BC7-70A0-45CB-BE18-655201D7A5BC}" destId="{E38C61EF-040C-4945-8296-B507E08397EB}" srcOrd="0" destOrd="0" parTransId="{BF65C90A-1D4A-4723-856E-8EA77CB753EA}" sibTransId="{DA994E86-8465-4526-AC92-37D55C436400}"/>
    <dgm:cxn modelId="{F8C4693F-552D-4490-AC7E-383D8CE936EB}" type="presOf" srcId="{CC8C8BC7-70A0-45CB-BE18-655201D7A5BC}" destId="{65F88802-BE5E-4202-B1EB-FF384EC865BE}" srcOrd="0" destOrd="0" presId="urn:microsoft.com/office/officeart/2005/8/layout/hList3"/>
    <dgm:cxn modelId="{1DD7F468-EF2D-4DB4-8C23-05115F99E001}" type="presOf" srcId="{94FB5BDD-A0C3-4FDD-A4C3-F82B1780537E}" destId="{6953A499-7714-4876-9741-47770B7AB525}" srcOrd="0" destOrd="1" presId="urn:microsoft.com/office/officeart/2005/8/layout/hList3"/>
    <dgm:cxn modelId="{A1155FB2-F6F9-4E1C-AB8F-932B18CBD88B}" srcId="{CDF58003-1598-4377-99C2-2C851CC7BEC8}" destId="{465D7842-FB1D-44FD-841D-09453C414142}" srcOrd="2" destOrd="0" parTransId="{8E9C29F2-47D8-4E2D-82B7-F7B12D72D493}" sibTransId="{AD8C10B9-08EA-4E4F-B51D-EF33091FC094}"/>
    <dgm:cxn modelId="{478CE6C6-F5E5-4582-8FD5-0103A523929E}" type="presOf" srcId="{4CBAB258-6519-47DA-9EC5-9D70D0459297}" destId="{6953A499-7714-4876-9741-47770B7AB525}" srcOrd="0" destOrd="3" presId="urn:microsoft.com/office/officeart/2005/8/layout/hList3"/>
    <dgm:cxn modelId="{8DCAB9A5-ADD8-4B69-89E5-0102F40305BA}" type="presOf" srcId="{465D7842-FB1D-44FD-841D-09453C414142}" destId="{63D34981-C60D-4503-937A-6F716DA39397}" srcOrd="0" destOrd="3" presId="urn:microsoft.com/office/officeart/2005/8/layout/hList3"/>
    <dgm:cxn modelId="{C1DBA6DB-5C90-4174-8766-EB5BBAA70C48}" srcId="{CDF58003-1598-4377-99C2-2C851CC7BEC8}" destId="{3CBF98B9-1713-48CE-95BB-A0F37A64E6B4}" srcOrd="0" destOrd="0" parTransId="{10BA4B60-16FC-4BA7-9169-7A349975E68C}" sibTransId="{0755564A-DAE2-41BC-A7F4-C505078C2087}"/>
    <dgm:cxn modelId="{3BF35991-8A62-485B-A27B-6E0C860CE8F2}" type="presOf" srcId="{9B4637A2-C971-443E-88D5-E726CC37B472}" destId="{6953A499-7714-4876-9741-47770B7AB525}" srcOrd="0" destOrd="2" presId="urn:microsoft.com/office/officeart/2005/8/layout/hList3"/>
    <dgm:cxn modelId="{4FBE84AF-85E5-4062-BB29-E02439D1AB55}" srcId="{E38C61EF-040C-4945-8296-B507E08397EB}" destId="{652D7668-228F-49C5-B967-41CA7459A98E}" srcOrd="3" destOrd="0" parTransId="{3CC54A0D-641A-47F7-B7B2-DF3EFD474D4C}" sibTransId="{70BA1128-0B6B-4F7C-90DC-366CA8F79FA8}"/>
    <dgm:cxn modelId="{89EA778A-3BF7-4261-8003-96F5F7F5F9F8}" srcId="{CC8C8BC7-70A0-45CB-BE18-655201D7A5BC}" destId="{CDF58003-1598-4377-99C2-2C851CC7BEC8}" srcOrd="1" destOrd="0" parTransId="{D1BFB798-2045-4683-A7B2-84D4B063DF8B}" sibTransId="{D28DD918-13FB-4670-B82B-644776483FD7}"/>
    <dgm:cxn modelId="{DB44D537-8EB3-4C04-B039-FADE31979602}" type="presOf" srcId="{FD3E98CD-6F32-4127-AA1C-DF986BE08926}" destId="{6953A499-7714-4876-9741-47770B7AB525}" srcOrd="0" destOrd="5" presId="urn:microsoft.com/office/officeart/2005/8/layout/hList3"/>
    <dgm:cxn modelId="{AB85EA8E-66C1-4135-BD46-ECDC4D635C1C}" type="presOf" srcId="{652D7668-228F-49C5-B967-41CA7459A98E}" destId="{6953A499-7714-4876-9741-47770B7AB525}" srcOrd="0" destOrd="4" presId="urn:microsoft.com/office/officeart/2005/8/layout/hList3"/>
    <dgm:cxn modelId="{33C88B34-E89E-4EEB-AA44-793352DC56D3}" type="presParOf" srcId="{A5B22FCE-2D15-4F59-9765-A8525481E451}" destId="{65F88802-BE5E-4202-B1EB-FF384EC865BE}" srcOrd="0" destOrd="0" presId="urn:microsoft.com/office/officeart/2005/8/layout/hList3"/>
    <dgm:cxn modelId="{72B1C9DF-0BB2-4B28-8D59-38F083E8DB6E}" type="presParOf" srcId="{A5B22FCE-2D15-4F59-9765-A8525481E451}" destId="{6D0AD345-6A4A-40F3-A544-E14B21A204AF}" srcOrd="1" destOrd="0" presId="urn:microsoft.com/office/officeart/2005/8/layout/hList3"/>
    <dgm:cxn modelId="{D4B1DEA6-D50B-43E8-A47E-AE783328A1BA}" type="presParOf" srcId="{6D0AD345-6A4A-40F3-A544-E14B21A204AF}" destId="{6953A499-7714-4876-9741-47770B7AB525}" srcOrd="0" destOrd="0" presId="urn:microsoft.com/office/officeart/2005/8/layout/hList3"/>
    <dgm:cxn modelId="{934225A7-57E2-4328-8296-E121B0FBB803}" type="presParOf" srcId="{6D0AD345-6A4A-40F3-A544-E14B21A204AF}" destId="{63D34981-C60D-4503-937A-6F716DA39397}" srcOrd="1" destOrd="0" presId="urn:microsoft.com/office/officeart/2005/8/layout/hList3"/>
    <dgm:cxn modelId="{B5CE5050-CAD1-4265-A701-750305D48B12}" type="presParOf" srcId="{A5B22FCE-2D15-4F59-9765-A8525481E451}" destId="{A89C7E51-EB02-4844-90AC-333F538F5139}"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E062DF-BDFE-4BD8-8FBC-87FF590CC7C7}">
      <dsp:nvSpPr>
        <dsp:cNvPr id="0" name=""/>
        <dsp:cNvSpPr/>
      </dsp:nvSpPr>
      <dsp:spPr>
        <a:xfrm>
          <a:off x="579384" y="0"/>
          <a:ext cx="7770222" cy="6660000"/>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a:noFill/>
        </a:ln>
        <a:effectLst/>
      </dsp:spPr>
      <dsp:style>
        <a:lnRef idx="0">
          <a:scrgbClr r="0" g="0" b="0"/>
        </a:lnRef>
        <a:fillRef idx="1">
          <a:scrgbClr r="0" g="0" b="0"/>
        </a:fillRef>
        <a:effectRef idx="0">
          <a:scrgbClr r="0" g="0" b="0"/>
        </a:effectRef>
        <a:fontRef idx="minor"/>
      </dsp:style>
    </dsp:sp>
    <dsp:sp modelId="{AA8AEA22-EB22-457F-88E3-85835EE5C301}">
      <dsp:nvSpPr>
        <dsp:cNvPr id="0" name=""/>
        <dsp:cNvSpPr/>
      </dsp:nvSpPr>
      <dsp:spPr>
        <a:xfrm>
          <a:off x="1656221" y="5831996"/>
          <a:ext cx="5759987" cy="82800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1280" tIns="81280" rIns="81280" bIns="81280" numCol="1" spcCol="1270" anchor="ctr" anchorCtr="0">
          <a:noAutofit/>
        </a:bodyPr>
        <a:lstStyle/>
        <a:p>
          <a:pPr lvl="0" algn="ctr" defTabSz="1422400">
            <a:lnSpc>
              <a:spcPct val="80000"/>
            </a:lnSpc>
            <a:spcBef>
              <a:spcPct val="0"/>
            </a:spcBef>
            <a:spcAft>
              <a:spcPct val="35000"/>
            </a:spcAft>
          </a:pPr>
          <a:r>
            <a:rPr lang="en-US" altLang="zh-TW" sz="3200" b="1" kern="1200" baseline="0" dirty="0">
              <a:solidFill>
                <a:schemeClr val="tx1"/>
              </a:solidFill>
              <a:latin typeface="Arial Unicode MS" panose="020B0604020202020204" pitchFamily="34" charset="-120"/>
              <a:ea typeface="微軟正黑體" panose="020B0604030504040204" pitchFamily="34" charset="-120"/>
            </a:rPr>
            <a:t>2015/9</a:t>
          </a:r>
          <a:r>
            <a:rPr lang="zh-TW" altLang="en-US" sz="3200" b="1" kern="1200" baseline="0" dirty="0">
              <a:solidFill>
                <a:schemeClr val="tx1"/>
              </a:solidFill>
              <a:latin typeface="Arial Unicode MS" panose="020B0604020202020204" pitchFamily="34" charset="-120"/>
              <a:ea typeface="微軟正黑體" panose="020B0604030504040204" pitchFamily="34" charset="-120"/>
            </a:rPr>
            <a:t> 在英國與國際</a:t>
          </a:r>
          <a:r>
            <a:rPr lang="en-US" altLang="zh-TW" sz="3200" b="1" kern="1200" baseline="0" dirty="0">
              <a:solidFill>
                <a:schemeClr val="tx1"/>
              </a:solidFill>
              <a:latin typeface="Arial Unicode MS" panose="020B0604020202020204" pitchFamily="34" charset="-120"/>
              <a:ea typeface="微軟正黑體" panose="020B0604030504040204" pitchFamily="34" charset="-120"/>
            </a:rPr>
            <a:t>EB</a:t>
          </a:r>
          <a:r>
            <a:rPr lang="zh-TW" altLang="en-US" sz="3200" b="1" kern="1200" baseline="0" dirty="0">
              <a:solidFill>
                <a:schemeClr val="tx1"/>
              </a:solidFill>
              <a:latin typeface="Arial Unicode MS" panose="020B0604020202020204" pitchFamily="34" charset="-120"/>
              <a:ea typeface="微軟正黑體" panose="020B0604030504040204" pitchFamily="34" charset="-120"/>
            </a:rPr>
            <a:t>大會</a:t>
          </a:r>
        </a:p>
      </dsp:txBody>
      <dsp:txXfrm>
        <a:off x="1656221" y="5831996"/>
        <a:ext cx="5759987" cy="828003"/>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322FA-8120-4598-9800-11B28ACD3203}">
      <dsp:nvSpPr>
        <dsp:cNvPr id="0" name=""/>
        <dsp:cNvSpPr/>
      </dsp:nvSpPr>
      <dsp:spPr>
        <a:xfrm>
          <a:off x="0" y="0"/>
          <a:ext cx="3521076" cy="2663999"/>
        </a:xfrm>
        <a:prstGeom prst="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a:ln w="9525" cap="flat" cmpd="sng" algn="ctr">
          <a:solidFill>
            <a:schemeClr val="lt1">
              <a:hueOff val="0"/>
              <a:satOff val="0"/>
              <a:lumOff val="0"/>
              <a:alphaOff val="0"/>
            </a:schemeClr>
          </a:solidFill>
          <a:prstDash val="solid"/>
        </a:ln>
        <a:effectLst>
          <a:outerShdw blurRad="38100" dist="25400" dir="5400000" algn="t" rotWithShape="0">
            <a:srgbClr val="000000">
              <a:alpha val="50000"/>
            </a:srgbClr>
          </a:outerShdw>
        </a:effectLst>
      </dsp:spPr>
      <dsp:style>
        <a:lnRef idx="1">
          <a:scrgbClr r="0" g="0" b="0"/>
        </a:lnRef>
        <a:fillRef idx="1">
          <a:scrgbClr r="0" g="0" b="0"/>
        </a:fillRef>
        <a:effectRef idx="1">
          <a:scrgbClr r="0" g="0" b="0"/>
        </a:effectRef>
        <a:fontRef idx="minor"/>
      </dsp:style>
    </dsp:sp>
    <dsp:sp modelId="{6AFFFF29-FE4C-4934-A022-DE4D9226693B}">
      <dsp:nvSpPr>
        <dsp:cNvPr id="0" name=""/>
        <dsp:cNvSpPr/>
      </dsp:nvSpPr>
      <dsp:spPr>
        <a:xfrm>
          <a:off x="3240359" y="3089171"/>
          <a:ext cx="5199611" cy="3010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zh-TW" altLang="en-US" sz="3200" kern="1200" baseline="0" dirty="0">
              <a:solidFill>
                <a:srgbClr val="0000CC"/>
              </a:solidFill>
              <a:latin typeface="Arial Unicode MS" panose="020B0604020202020204" pitchFamily="34" charset="-120"/>
              <a:ea typeface="微軟正黑體" panose="020B0604030504040204" pitchFamily="34" charset="-120"/>
            </a:rPr>
            <a:t>台灣罕病蝴蝶寶貝照護指引</a:t>
          </a:r>
        </a:p>
        <a:p>
          <a:pPr marL="285750" lvl="1" indent="-285750" algn="l" defTabSz="1244600">
            <a:lnSpc>
              <a:spcPct val="90000"/>
            </a:lnSpc>
            <a:spcBef>
              <a:spcPct val="0"/>
            </a:spcBef>
            <a:spcAft>
              <a:spcPct val="15000"/>
            </a:spcAft>
            <a:buChar char="••"/>
          </a:pPr>
          <a:r>
            <a:rPr lang="zh-TW" altLang="en-US" sz="2800" kern="1200" baseline="0" dirty="0">
              <a:latin typeface="Arial Unicode MS" panose="020B0604020202020204" pitchFamily="34" charset="-120"/>
              <a:ea typeface="微軟正黑體" panose="020B0604030504040204" pitchFamily="34" charset="-120"/>
            </a:rPr>
            <a:t>提供關於</a:t>
          </a:r>
          <a:r>
            <a:rPr lang="en-US" altLang="en-US" sz="2800" kern="1200" baseline="0" dirty="0">
              <a:latin typeface="Arial Unicode MS" panose="020B0604020202020204" pitchFamily="34" charset="-120"/>
              <a:ea typeface="微軟正黑體" panose="020B0604030504040204" pitchFamily="34" charset="-120"/>
            </a:rPr>
            <a:t>EB</a:t>
          </a:r>
          <a:r>
            <a:rPr lang="zh-TW" altLang="en-US" sz="2800" kern="1200" baseline="0" dirty="0">
              <a:latin typeface="Arial Unicode MS" panose="020B0604020202020204" pitchFamily="34" charset="-120"/>
              <a:ea typeface="微軟正黑體" panose="020B0604030504040204" pitchFamily="34" charset="-120"/>
            </a:rPr>
            <a:t>照護的基本知識，希望能夠幫助患者瞭解在日常生活遇到問題時的處理方法</a:t>
          </a:r>
        </a:p>
      </dsp:txBody>
      <dsp:txXfrm>
        <a:off x="3240359" y="3089171"/>
        <a:ext cx="5199611" cy="3010205"/>
      </dsp:txXfrm>
    </dsp:sp>
    <dsp:sp modelId="{EC03CB51-A39C-4D7B-A8CD-A8FF435CA676}">
      <dsp:nvSpPr>
        <dsp:cNvPr id="0" name=""/>
        <dsp:cNvSpPr/>
      </dsp:nvSpPr>
      <dsp:spPr>
        <a:xfrm>
          <a:off x="2973447" y="2659564"/>
          <a:ext cx="1170397" cy="1170700"/>
        </a:xfrm>
        <a:prstGeom prst="halfFrame">
          <a:avLst>
            <a:gd name="adj1" fmla="val 25770"/>
            <a:gd name="adj2" fmla="val 25770"/>
          </a:avLst>
        </a:prstGeom>
        <a:blipFill rotWithShape="0">
          <a:blip xmlns:r="http://schemas.openxmlformats.org/officeDocument/2006/relationships" r:embed="rId2">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2578270-4659-4EB8-A178-0DE7847F638C}">
      <dsp:nvSpPr>
        <dsp:cNvPr id="0" name=""/>
        <dsp:cNvSpPr/>
      </dsp:nvSpPr>
      <dsp:spPr>
        <a:xfrm rot="5400000">
          <a:off x="7570141" y="2659716"/>
          <a:ext cx="1170700" cy="1170397"/>
        </a:xfrm>
        <a:prstGeom prst="halfFrame">
          <a:avLst>
            <a:gd name="adj1" fmla="val 25770"/>
            <a:gd name="adj2" fmla="val 25770"/>
          </a:avLst>
        </a:prstGeom>
        <a:blipFill rotWithShape="0">
          <a:blip xmlns:r="http://schemas.openxmlformats.org/officeDocument/2006/relationships" r:embed="rId2">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1DCB1E6-D1BA-4D03-B8D8-0C05989EB980}">
      <dsp:nvSpPr>
        <dsp:cNvPr id="0" name=""/>
        <dsp:cNvSpPr/>
      </dsp:nvSpPr>
      <dsp:spPr>
        <a:xfrm rot="16200000">
          <a:off x="2973296" y="5359027"/>
          <a:ext cx="1170700" cy="1170397"/>
        </a:xfrm>
        <a:prstGeom prst="halfFrame">
          <a:avLst>
            <a:gd name="adj1" fmla="val 25770"/>
            <a:gd name="adj2" fmla="val 25770"/>
          </a:avLst>
        </a:prstGeom>
        <a:blipFill rotWithShape="0">
          <a:blip xmlns:r="http://schemas.openxmlformats.org/officeDocument/2006/relationships" r:embed="rId2">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F512741-CEAE-4CFF-A937-44C5BB798A3A}">
      <dsp:nvSpPr>
        <dsp:cNvPr id="0" name=""/>
        <dsp:cNvSpPr/>
      </dsp:nvSpPr>
      <dsp:spPr>
        <a:xfrm rot="10800000">
          <a:off x="7570292" y="5358876"/>
          <a:ext cx="1170397" cy="1170700"/>
        </a:xfrm>
        <a:prstGeom prst="halfFrame">
          <a:avLst>
            <a:gd name="adj1" fmla="val 25770"/>
            <a:gd name="adj2" fmla="val 25770"/>
          </a:avLst>
        </a:prstGeom>
        <a:blipFill rotWithShape="0">
          <a:blip xmlns:r="http://schemas.openxmlformats.org/officeDocument/2006/relationships" r:embed="rId2">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1/layout/Picture Frame#2">
  <dgm:title val="圖片框"/>
  <dgm:desc val="用來顯示圖片和對應的階層 1 文字，兩者均顯示在一個偏移框中。僅適合用在階層 1 文字。"/>
  <dgm:catLst>
    <dgm:cat type="picture" pri="6500"/>
    <dgm:cat type="officeonline" pri="10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4927"/>
        </dgm:alg>
        <dgm:shape xmlns:r="http://schemas.openxmlformats.org/officeDocument/2006/relationships" r:blip="">
          <dgm:adjLst/>
        </dgm:shape>
        <dgm:choose name="Name4">
          <dgm:if name="Name5" func="var" arg="dir" op="equ" val="norm">
            <dgm:constrLst>
              <dgm:constr type="l" for="ch" forName="ParentText" refType="w" fact="0"/>
              <dgm:constr type="t" for="ch" forName="ParentText" refType="h" fact="0.85"/>
              <dgm:constr type="w" for="ch" forName="ParentText" refType="w" fact="0.926"/>
              <dgm:constr type="h" for="ch" forName="ParentText" refType="h" fact="0.1463"/>
              <dgm:constr type="l" for="ch" forName="Accent1" refType="w" fact="0"/>
              <dgm:constr type="t" for="ch" forName="Accent1" refType="h" fact="0.1104"/>
              <dgm:constr type="w" for="ch" forName="Accent1" refType="w" fact="0.9276"/>
              <dgm:constr type="h" for="ch" forName="Accent1" refType="h" fact="0.8896"/>
              <dgm:constr type="l" for="ch" forName="Image" refType="w" fact="0.0721"/>
              <dgm:constr type="t" for="ch" forName="Image" refType="h" fact="0"/>
              <dgm:constr type="w" for="ch" forName="Image" refType="w" fact="0.9279"/>
              <dgm:constr type="h" for="ch" forName="Image" refType="h" fact="0.855"/>
            </dgm:constrLst>
          </dgm:if>
          <dgm:else name="Name6">
            <dgm:constrLst>
              <dgm:constr type="l" for="ch" forName="ParentText" refType="w" fact="0.0837"/>
              <dgm:constr type="t" for="ch" forName="ParentText" refType="h" fact="0.84"/>
              <dgm:constr type="w" for="ch" forName="ParentText" refType="w" fact="0.9163"/>
              <dgm:constr type="h" for="ch" forName="ParentText" refType="h" fact="0.1463"/>
              <dgm:constr type="l" for="ch" forName="Accent1" refType="w" fact="0.0724"/>
              <dgm:constr type="t" for="ch" forName="Accent1" refType="h" fact="0.1104"/>
              <dgm:constr type="w" for="ch" forName="Accent1" refType="w" fact="0.9276"/>
              <dgm:constr type="h" for="ch" forName="Accent1" refType="h" fact="0.8896"/>
              <dgm:constr type="l" for="ch" forName="Image" refType="w" fact="0"/>
              <dgm:constr type="t" for="ch" forName="Image" refType="h" fact="0"/>
              <dgm:constr type="w" for="ch" forName="Image" refType="w" fact="0.9279"/>
              <dgm:constr type="h" for="ch" forName="Image" refType="h" fact="0.855"/>
            </dgm:constrLst>
          </dgm:else>
        </dgm:choose>
        <dgm:layoutNode name="ParentText"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
          </dgm:constrLst>
          <dgm:ruleLst>
            <dgm:rule type="primFontSz" val="5" fact="NaN" max="NaN"/>
          </dgm:ruleLst>
        </dgm:layoutNode>
        <dgm:layoutNode name="Accent1" styleLbl="parChTrans1D1">
          <dgm:alg type="sp"/>
          <dgm:shape xmlns:r="http://schemas.openxmlformats.org/officeDocument/2006/relationships" type="rect" r:blip="" zOrderOff="10">
            <dgm:adjLst/>
          </dgm:shape>
          <dgm:presOf/>
        </dgm:layoutNode>
        <dgm:layoutNode name="Image" styleLbl="alignImgPlace1">
          <dgm:alg type="sp"/>
          <dgm:shape xmlns:r="http://schemas.openxmlformats.org/officeDocument/2006/relationships" type="rect" r:blip="" zOrderOff="-15"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11/layout/Picture Frame#3">
  <dgm:title val="圖片框"/>
  <dgm:desc val="用來顯示圖片和對應的階層 1 文字，兩者均顯示在一個偏移框中。僅適合用在階層 1 文字。"/>
  <dgm:catLst>
    <dgm:cat type="picture" pri="6500"/>
    <dgm:cat type="officeonline" pri="10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4927"/>
        </dgm:alg>
        <dgm:shape xmlns:r="http://schemas.openxmlformats.org/officeDocument/2006/relationships" r:blip="">
          <dgm:adjLst/>
        </dgm:shape>
        <dgm:choose name="Name4">
          <dgm:if name="Name5" func="var" arg="dir" op="equ" val="norm">
            <dgm:constrLst>
              <dgm:constr type="l" for="ch" forName="ParentText" refType="w" fact="0"/>
              <dgm:constr type="t" for="ch" forName="ParentText" refType="h" fact="0.85"/>
              <dgm:constr type="w" for="ch" forName="ParentText" refType="w" fact="0.926"/>
              <dgm:constr type="h" for="ch" forName="ParentText" refType="h" fact="0.1463"/>
              <dgm:constr type="l" for="ch" forName="Accent1" refType="w" fact="0"/>
              <dgm:constr type="t" for="ch" forName="Accent1" refType="h" fact="0.1104"/>
              <dgm:constr type="w" for="ch" forName="Accent1" refType="w" fact="0.9276"/>
              <dgm:constr type="h" for="ch" forName="Accent1" refType="h" fact="0.8896"/>
              <dgm:constr type="l" for="ch" forName="Image" refType="w" fact="0.0721"/>
              <dgm:constr type="t" for="ch" forName="Image" refType="h" fact="0"/>
              <dgm:constr type="w" for="ch" forName="Image" refType="w" fact="0.9279"/>
              <dgm:constr type="h" for="ch" forName="Image" refType="h" fact="0.855"/>
            </dgm:constrLst>
          </dgm:if>
          <dgm:else name="Name6">
            <dgm:constrLst>
              <dgm:constr type="l" for="ch" forName="ParentText" refType="w" fact="0.0837"/>
              <dgm:constr type="t" for="ch" forName="ParentText" refType="h" fact="0.84"/>
              <dgm:constr type="w" for="ch" forName="ParentText" refType="w" fact="0.9163"/>
              <dgm:constr type="h" for="ch" forName="ParentText" refType="h" fact="0.1463"/>
              <dgm:constr type="l" for="ch" forName="Accent1" refType="w" fact="0.0724"/>
              <dgm:constr type="t" for="ch" forName="Accent1" refType="h" fact="0.1104"/>
              <dgm:constr type="w" for="ch" forName="Accent1" refType="w" fact="0.9276"/>
              <dgm:constr type="h" for="ch" forName="Accent1" refType="h" fact="0.8896"/>
              <dgm:constr type="l" for="ch" forName="Image" refType="w" fact="0"/>
              <dgm:constr type="t" for="ch" forName="Image" refType="h" fact="0"/>
              <dgm:constr type="w" for="ch" forName="Image" refType="w" fact="0.9279"/>
              <dgm:constr type="h" for="ch" forName="Image" refType="h" fact="0.855"/>
            </dgm:constrLst>
          </dgm:else>
        </dgm:choose>
        <dgm:layoutNode name="ParentText"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
          </dgm:constrLst>
          <dgm:ruleLst>
            <dgm:rule type="primFontSz" val="5" fact="NaN" max="NaN"/>
          </dgm:ruleLst>
        </dgm:layoutNode>
        <dgm:layoutNode name="Accent1" styleLbl="parChTrans1D1">
          <dgm:alg type="sp"/>
          <dgm:shape xmlns:r="http://schemas.openxmlformats.org/officeDocument/2006/relationships" type="rect" r:blip="" zOrderOff="10">
            <dgm:adjLst/>
          </dgm:shape>
          <dgm:presOf/>
        </dgm:layoutNode>
        <dgm:layoutNode name="Image" styleLbl="alignImgPlace1">
          <dgm:alg type="sp"/>
          <dgm:shape xmlns:r="http://schemas.openxmlformats.org/officeDocument/2006/relationships" type="rect" r:blip="" zOrderOff="-15"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diagrams.loki3.com/BracketList+Icon">
  <dgm:title val="垂直括弧清單"/>
  <dgm:desc val="用來顯示分成群組的資訊方塊。適用在 [階層 2] 有大量文字的情況。"/>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diagrams.loki3.com/BracketList+Icon">
  <dgm:title val="垂直括弧清單"/>
  <dgm:desc val="用來顯示分成群組的資訊方塊。適用在 [階層 2] 有大量文字的情況。"/>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Picture Frame#1">
  <dgm:title val="圖片框"/>
  <dgm:desc val="用來顯示圖片和對應的階層 1 文字，兩者均顯示在一個偏移框中。僅適合用在階層 1 文字。"/>
  <dgm:catLst>
    <dgm:cat type="picture" pri="6500"/>
    <dgm:cat type="officeonline" pri="10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4927"/>
        </dgm:alg>
        <dgm:shape xmlns:r="http://schemas.openxmlformats.org/officeDocument/2006/relationships" r:blip="">
          <dgm:adjLst/>
        </dgm:shape>
        <dgm:choose name="Name4">
          <dgm:if name="Name5" func="var" arg="dir" op="equ" val="norm">
            <dgm:constrLst>
              <dgm:constr type="l" for="ch" forName="ParentText" refType="w" fact="0"/>
              <dgm:constr type="t" for="ch" forName="ParentText" refType="h" fact="0.85"/>
              <dgm:constr type="w" for="ch" forName="ParentText" refType="w" fact="0.926"/>
              <dgm:constr type="h" for="ch" forName="ParentText" refType="h" fact="0.1463"/>
              <dgm:constr type="l" for="ch" forName="Accent1" refType="w" fact="0"/>
              <dgm:constr type="t" for="ch" forName="Accent1" refType="h" fact="0.1104"/>
              <dgm:constr type="w" for="ch" forName="Accent1" refType="w" fact="0.9276"/>
              <dgm:constr type="h" for="ch" forName="Accent1" refType="h" fact="0.8896"/>
              <dgm:constr type="l" for="ch" forName="Image" refType="w" fact="0.0721"/>
              <dgm:constr type="t" for="ch" forName="Image" refType="h" fact="0"/>
              <dgm:constr type="w" for="ch" forName="Image" refType="w" fact="0.9279"/>
              <dgm:constr type="h" for="ch" forName="Image" refType="h" fact="0.855"/>
            </dgm:constrLst>
          </dgm:if>
          <dgm:else name="Name6">
            <dgm:constrLst>
              <dgm:constr type="l" for="ch" forName="ParentText" refType="w" fact="0.0837"/>
              <dgm:constr type="t" for="ch" forName="ParentText" refType="h" fact="0.84"/>
              <dgm:constr type="w" for="ch" forName="ParentText" refType="w" fact="0.9163"/>
              <dgm:constr type="h" for="ch" forName="ParentText" refType="h" fact="0.1463"/>
              <dgm:constr type="l" for="ch" forName="Accent1" refType="w" fact="0.0724"/>
              <dgm:constr type="t" for="ch" forName="Accent1" refType="h" fact="0.1104"/>
              <dgm:constr type="w" for="ch" forName="Accent1" refType="w" fact="0.9276"/>
              <dgm:constr type="h" for="ch" forName="Accent1" refType="h" fact="0.8896"/>
              <dgm:constr type="l" for="ch" forName="Image" refType="w" fact="0"/>
              <dgm:constr type="t" for="ch" forName="Image" refType="h" fact="0"/>
              <dgm:constr type="w" for="ch" forName="Image" refType="w" fact="0.9279"/>
              <dgm:constr type="h" for="ch" forName="Image" refType="h" fact="0.855"/>
            </dgm:constrLst>
          </dgm:else>
        </dgm:choose>
        <dgm:layoutNode name="ParentText"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
          </dgm:constrLst>
          <dgm:ruleLst>
            <dgm:rule type="primFontSz" val="5" fact="NaN" max="NaN"/>
          </dgm:ruleLst>
        </dgm:layoutNode>
        <dgm:layoutNode name="Accent1" styleLbl="parChTrans1D1">
          <dgm:alg type="sp"/>
          <dgm:shape xmlns:r="http://schemas.openxmlformats.org/officeDocument/2006/relationships" type="rect" r:blip="" zOrderOff="10">
            <dgm:adjLst/>
          </dgm:shape>
          <dgm:presOf/>
        </dgm:layoutNode>
        <dgm:layoutNode name="Image" styleLbl="alignImgPlace1">
          <dgm:alg type="sp"/>
          <dgm:shape xmlns:r="http://schemas.openxmlformats.org/officeDocument/2006/relationships" type="rect" r:blip="" zOrderOff="-15"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2671B7-CC99-4803-9B31-05CDCE9A97DC}" type="datetimeFigureOut">
              <a:rPr lang="zh-TW" altLang="en-US" smtClean="0"/>
              <a:t>2017/10/31</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619CE0-F994-4BE0-B70C-D70C21890257}" type="slidenum">
              <a:rPr lang="zh-TW" altLang="en-US" smtClean="0"/>
              <a:t>‹#›</a:t>
            </a:fld>
            <a:endParaRPr lang="zh-TW" altLang="en-US"/>
          </a:p>
        </p:txBody>
      </p:sp>
    </p:spTree>
    <p:extLst>
      <p:ext uri="{BB962C8B-B14F-4D97-AF65-F5344CB8AC3E}">
        <p14:creationId xmlns:p14="http://schemas.microsoft.com/office/powerpoint/2010/main" val="3501381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a:solidFill>
                  <a:schemeClr val="tx1"/>
                </a:solidFill>
                <a:effectLst/>
                <a:latin typeface="+mn-lt"/>
                <a:ea typeface="+mn-ea"/>
                <a:cs typeface="+mn-cs"/>
              </a:rPr>
              <a:t>雖然在</a:t>
            </a:r>
            <a:r>
              <a:rPr lang="en-US" altLang="zh-TW" sz="1200" kern="1200" dirty="0">
                <a:solidFill>
                  <a:schemeClr val="tx1"/>
                </a:solidFill>
                <a:effectLst/>
                <a:latin typeface="+mn-lt"/>
                <a:ea typeface="+mn-ea"/>
                <a:cs typeface="+mn-cs"/>
              </a:rPr>
              <a:t>EB</a:t>
            </a:r>
            <a:r>
              <a:rPr lang="zh-TW" altLang="zh-TW" sz="1200" kern="1200" dirty="0">
                <a:solidFill>
                  <a:schemeClr val="tx1"/>
                </a:solidFill>
                <a:effectLst/>
                <a:latin typeface="+mn-lt"/>
                <a:ea typeface="+mn-ea"/>
                <a:cs typeface="+mn-cs"/>
              </a:rPr>
              <a:t>常見皮膚起水皰及傷口，由於其先天缺乏的皮膚黏接蛋白因子的不同，發生傷口的範圍、深度及嚴重程度差別亦大，進而導致傷口癒合的速度也有很大的差異。</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a:solidFill>
                  <a:schemeClr val="tx1"/>
                </a:solidFill>
                <a:effectLst/>
                <a:latin typeface="+mn-lt"/>
                <a:ea typeface="+mn-ea"/>
                <a:cs typeface="+mn-cs"/>
              </a:rPr>
              <a:t>新生兒的皮膚結構比較不成熟，容易在生產過程時受傷。需要提供適當的傷口照顧，避免傷口感染。在幾個月後出生時的嚴重情況通常會漸漸緩解。</a:t>
            </a:r>
          </a:p>
        </p:txBody>
      </p:sp>
      <p:sp>
        <p:nvSpPr>
          <p:cNvPr id="4" name="投影片編號版面配置區 3"/>
          <p:cNvSpPr>
            <a:spLocks noGrp="1"/>
          </p:cNvSpPr>
          <p:nvPr>
            <p:ph type="sldNum" sz="quarter" idx="10"/>
          </p:nvPr>
        </p:nvSpPr>
        <p:spPr/>
        <p:txBody>
          <a:bodyPr/>
          <a:lstStyle/>
          <a:p>
            <a:fld id="{53619CE0-F994-4BE0-B70C-D70C21890257}" type="slidenum">
              <a:rPr lang="zh-TW" altLang="en-US" smtClean="0"/>
              <a:t>5</a:t>
            </a:fld>
            <a:endParaRPr lang="zh-TW" altLang="en-US"/>
          </a:p>
        </p:txBody>
      </p:sp>
    </p:spTree>
    <p:extLst>
      <p:ext uri="{BB962C8B-B14F-4D97-AF65-F5344CB8AC3E}">
        <p14:creationId xmlns:p14="http://schemas.microsoft.com/office/powerpoint/2010/main" val="3961755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lvl="2" algn="l"/>
            <a:r>
              <a:rPr lang="zh-TW" altLang="zh-TW" sz="1200" b="1" kern="1200" dirty="0">
                <a:solidFill>
                  <a:schemeClr val="tx1"/>
                </a:solidFill>
                <a:effectLst/>
                <a:latin typeface="+mn-lt"/>
                <a:ea typeface="+mn-ea"/>
                <a:cs typeface="+mn-cs"/>
              </a:rPr>
              <a:t>局部壓力及摩擦</a:t>
            </a:r>
            <a:r>
              <a:rPr lang="zh-TW" altLang="en-US" sz="1200" b="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造成傷口反覆受傷，使傷口停留在炎症期階段，難以進入增生期。</a:t>
            </a:r>
            <a:endParaRPr lang="en-US" altLang="zh-TW" sz="1200" kern="1200" dirty="0">
              <a:solidFill>
                <a:schemeClr val="tx1"/>
              </a:solidFill>
              <a:effectLst/>
              <a:latin typeface="+mn-lt"/>
              <a:ea typeface="+mn-ea"/>
              <a:cs typeface="+mn-cs"/>
            </a:endParaRPr>
          </a:p>
          <a:p>
            <a:pPr marL="0" lvl="2" algn="l"/>
            <a:r>
              <a:rPr lang="zh-TW" altLang="zh-TW" sz="1200" b="1" kern="1200" dirty="0">
                <a:solidFill>
                  <a:schemeClr val="tx1"/>
                </a:solidFill>
                <a:effectLst/>
                <a:latin typeface="+mn-lt"/>
                <a:ea typeface="+mn-ea"/>
                <a:cs typeface="+mn-cs"/>
              </a:rPr>
              <a:t>未處理</a:t>
            </a:r>
            <a:r>
              <a:rPr lang="en-US" altLang="zh-TW" sz="1200" b="1" kern="1200" dirty="0">
                <a:solidFill>
                  <a:schemeClr val="tx1"/>
                </a:solidFill>
                <a:effectLst/>
                <a:latin typeface="+mn-lt"/>
                <a:ea typeface="+mn-ea"/>
                <a:cs typeface="+mn-cs"/>
              </a:rPr>
              <a:t>(</a:t>
            </a:r>
            <a:r>
              <a:rPr lang="zh-TW" altLang="zh-TW" sz="1200" b="1" kern="1200" dirty="0">
                <a:solidFill>
                  <a:schemeClr val="tx1"/>
                </a:solidFill>
                <a:effectLst/>
                <a:latin typeface="+mn-lt"/>
                <a:ea typeface="+mn-ea"/>
                <a:cs typeface="+mn-cs"/>
              </a:rPr>
              <a:t>引流</a:t>
            </a:r>
            <a:r>
              <a:rPr lang="en-US" altLang="zh-TW" sz="1200" b="1" kern="1200" dirty="0">
                <a:solidFill>
                  <a:schemeClr val="tx1"/>
                </a:solidFill>
                <a:effectLst/>
                <a:latin typeface="+mn-lt"/>
                <a:ea typeface="+mn-ea"/>
                <a:cs typeface="+mn-cs"/>
              </a:rPr>
              <a:t>)</a:t>
            </a:r>
            <a:r>
              <a:rPr lang="zh-TW" altLang="zh-TW" sz="1200" b="1" kern="1200" dirty="0">
                <a:solidFill>
                  <a:schemeClr val="tx1"/>
                </a:solidFill>
                <a:effectLst/>
                <a:latin typeface="+mn-lt"/>
                <a:ea typeface="+mn-ea"/>
                <a:cs typeface="+mn-cs"/>
              </a:rPr>
              <a:t>的水皰</a:t>
            </a:r>
            <a:r>
              <a:rPr lang="en-US" altLang="zh-TW" sz="1200" b="1" kern="1200" dirty="0">
                <a:solidFill>
                  <a:schemeClr val="tx1"/>
                </a:solidFill>
                <a:effectLst/>
                <a:latin typeface="+mn-lt"/>
                <a:ea typeface="+mn-ea"/>
                <a:cs typeface="+mn-cs"/>
              </a:rPr>
              <a:t>/</a:t>
            </a:r>
            <a:r>
              <a:rPr lang="zh-TW" altLang="zh-TW" sz="1200" b="1" kern="1200" dirty="0">
                <a:solidFill>
                  <a:schemeClr val="tx1"/>
                </a:solidFill>
                <a:effectLst/>
                <a:latin typeface="+mn-lt"/>
                <a:ea typeface="+mn-ea"/>
                <a:cs typeface="+mn-cs"/>
              </a:rPr>
              <a:t>及血皰</a:t>
            </a:r>
            <a:r>
              <a:rPr lang="zh-TW" altLang="en-US" sz="1200" b="1"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應該刺破水皰並把液體引流出。因為水皰內的液體常常引起周圍皮膚的壓力，造成更大的水皰。大水皰造成的傷口及皮膚的破壞範圍更大，往往需要更長的時間癒合，且會比小水皰更痛。</a:t>
            </a:r>
          </a:p>
          <a:p>
            <a:r>
              <a:rPr lang="zh-TW" altLang="zh-TW" sz="1200" b="1" kern="1200" dirty="0">
                <a:solidFill>
                  <a:schemeClr val="tx1"/>
                </a:solidFill>
                <a:effectLst/>
                <a:latin typeface="+mn-lt"/>
                <a:ea typeface="+mn-ea"/>
                <a:cs typeface="+mn-cs"/>
              </a:rPr>
              <a:t>壞死組織</a:t>
            </a:r>
            <a:r>
              <a:rPr lang="zh-TW" altLang="en-US" sz="1200" b="1"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死皮及腐肉都是沒有活力的壞死組織需要處理，因為會使傷口停留在炎症期並影響傷口癒合，同時也是感染的來源。</a:t>
            </a:r>
          </a:p>
          <a:p>
            <a:r>
              <a:rPr lang="zh-TW" altLang="zh-TW" sz="1200" b="1" kern="1200" dirty="0">
                <a:solidFill>
                  <a:schemeClr val="tx1"/>
                </a:solidFill>
                <a:effectLst/>
                <a:latin typeface="+mn-lt"/>
                <a:ea typeface="+mn-ea"/>
                <a:cs typeface="+mn-cs"/>
              </a:rPr>
              <a:t>傷口床太乾燥或滲液過多</a:t>
            </a:r>
            <a:r>
              <a:rPr lang="zh-TW" altLang="en-US" sz="1200" b="1"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傷口在適當的濕潤環境下會癒合比較快，且比較不痛。若讓傷口暴露在乾燥環境下容易使細胞脫水並形成硬的痂皮，阻礙表皮細胞形成新的上皮；若傷口滲液過多，例如敷料已經滲濕未即時換藥而造成傷口周圍皮膚的浸潤及傷口擴大。</a:t>
            </a:r>
          </a:p>
          <a:p>
            <a:r>
              <a:rPr lang="zh-TW" altLang="zh-TW" sz="1200" b="1" kern="1200" dirty="0">
                <a:solidFill>
                  <a:schemeClr val="tx1"/>
                </a:solidFill>
                <a:effectLst/>
                <a:latin typeface="+mn-lt"/>
                <a:ea typeface="+mn-ea"/>
                <a:cs typeface="+mn-cs"/>
              </a:rPr>
              <a:t>傷口感染</a:t>
            </a:r>
            <a:r>
              <a:rPr lang="zh-TW" altLang="en-US" sz="1200" b="1"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會使傷口停留在炎症期並影響傷口癒合。</a:t>
            </a:r>
          </a:p>
          <a:p>
            <a:r>
              <a:rPr lang="zh-TW" altLang="zh-TW" sz="1200" b="1" kern="1200" dirty="0">
                <a:solidFill>
                  <a:schemeClr val="tx1"/>
                </a:solidFill>
                <a:effectLst/>
                <a:latin typeface="+mn-lt"/>
                <a:ea typeface="+mn-ea"/>
                <a:cs typeface="+mn-cs"/>
              </a:rPr>
              <a:t>傷口疼痛</a:t>
            </a:r>
            <a:r>
              <a:rPr lang="zh-TW" altLang="en-US" sz="1200" b="1"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疼痛指數</a:t>
            </a:r>
            <a:r>
              <a:rPr lang="en-US" altLang="zh-TW" sz="1200" kern="1200" dirty="0">
                <a:solidFill>
                  <a:schemeClr val="tx1"/>
                </a:solidFill>
                <a:effectLst/>
                <a:latin typeface="+mn-lt"/>
                <a:ea typeface="+mn-ea"/>
                <a:cs typeface="+mn-cs"/>
              </a:rPr>
              <a:t>&gt;6</a:t>
            </a:r>
            <a:r>
              <a:rPr lang="zh-TW" altLang="en-US" sz="1200" kern="1200" dirty="0">
                <a:solidFill>
                  <a:schemeClr val="tx1"/>
                </a:solidFill>
                <a:effectLst/>
                <a:latin typeface="+mn-lt"/>
                <a:ea typeface="+mn-ea"/>
                <a:cs typeface="+mn-cs"/>
              </a:rPr>
              <a:t>需要合併服用止痛藥</a:t>
            </a:r>
            <a:endParaRPr lang="zh-TW" altLang="zh-TW" sz="120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53619CE0-F994-4BE0-B70C-D70C21890257}" type="slidenum">
              <a:rPr lang="zh-TW" altLang="en-US" smtClean="0"/>
              <a:t>6</a:t>
            </a:fld>
            <a:endParaRPr lang="zh-TW" altLang="en-US"/>
          </a:p>
        </p:txBody>
      </p:sp>
    </p:spTree>
    <p:extLst>
      <p:ext uri="{BB962C8B-B14F-4D97-AF65-F5344CB8AC3E}">
        <p14:creationId xmlns:p14="http://schemas.microsoft.com/office/powerpoint/2010/main" val="3048328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b="1" kern="1200" dirty="0">
                <a:solidFill>
                  <a:schemeClr val="tx1"/>
                </a:solidFill>
                <a:effectLst/>
                <a:latin typeface="+mn-lt"/>
                <a:ea typeface="+mn-ea"/>
                <a:cs typeface="+mn-cs"/>
              </a:rPr>
              <a:t>傷口疼痛</a:t>
            </a:r>
            <a:r>
              <a:rPr lang="zh-TW" altLang="en-US" sz="1200" b="1"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疼痛指數</a:t>
            </a:r>
            <a:r>
              <a:rPr lang="en-US" altLang="zh-TW" sz="1200" kern="1200" dirty="0">
                <a:solidFill>
                  <a:schemeClr val="tx1"/>
                </a:solidFill>
                <a:effectLst/>
                <a:latin typeface="+mn-lt"/>
                <a:ea typeface="+mn-ea"/>
                <a:cs typeface="+mn-cs"/>
              </a:rPr>
              <a:t>&gt;6</a:t>
            </a:r>
            <a:r>
              <a:rPr lang="zh-TW" altLang="en-US" sz="1200" kern="1200" dirty="0">
                <a:solidFill>
                  <a:schemeClr val="tx1"/>
                </a:solidFill>
                <a:effectLst/>
                <a:latin typeface="+mn-lt"/>
                <a:ea typeface="+mn-ea"/>
                <a:cs typeface="+mn-cs"/>
              </a:rPr>
              <a:t>需要合併服用止痛藥</a:t>
            </a:r>
            <a:endParaRPr lang="zh-TW" altLang="zh-TW" sz="1200" kern="1200" dirty="0">
              <a:solidFill>
                <a:schemeClr val="tx1"/>
              </a:solidFill>
              <a:effectLst/>
              <a:latin typeface="+mn-lt"/>
              <a:ea typeface="+mn-ea"/>
              <a:cs typeface="+mn-cs"/>
            </a:endParaRPr>
          </a:p>
          <a:p>
            <a:r>
              <a:rPr lang="zh-TW" altLang="zh-TW" sz="1200" kern="1200" dirty="0">
                <a:solidFill>
                  <a:schemeClr val="tx1"/>
                </a:solidFill>
                <a:effectLst/>
                <a:latin typeface="+mn-lt"/>
                <a:ea typeface="+mn-ea"/>
                <a:cs typeface="+mn-cs"/>
              </a:rPr>
              <a:t>在預期疼痛（如換藥及洗澡）的情況下，可以提前半小時服用止痛藥，及合併使用局部的止痛方式</a:t>
            </a:r>
            <a:endParaRPr lang="zh-TW" altLang="en-US" dirty="0"/>
          </a:p>
        </p:txBody>
      </p:sp>
      <p:sp>
        <p:nvSpPr>
          <p:cNvPr id="4" name="投影片編號版面配置區 3"/>
          <p:cNvSpPr>
            <a:spLocks noGrp="1"/>
          </p:cNvSpPr>
          <p:nvPr>
            <p:ph type="sldNum" sz="quarter" idx="10"/>
          </p:nvPr>
        </p:nvSpPr>
        <p:spPr/>
        <p:txBody>
          <a:bodyPr/>
          <a:lstStyle/>
          <a:p>
            <a:fld id="{53619CE0-F994-4BE0-B70C-D70C21890257}" type="slidenum">
              <a:rPr lang="zh-TW" altLang="en-US" smtClean="0"/>
              <a:t>7</a:t>
            </a:fld>
            <a:endParaRPr lang="zh-TW" altLang="en-US"/>
          </a:p>
        </p:txBody>
      </p:sp>
    </p:spTree>
    <p:extLst>
      <p:ext uri="{BB962C8B-B14F-4D97-AF65-F5344CB8AC3E}">
        <p14:creationId xmlns:p14="http://schemas.microsoft.com/office/powerpoint/2010/main" val="1560600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aseline="0" dirty="0">
                <a:latin typeface="Arial Unicode MS" panose="020B0604020202020204" pitchFamily="34" charset="-120"/>
                <a:ea typeface="微軟正黑體" panose="020B0604030504040204" pitchFamily="34" charset="-120"/>
              </a:rPr>
              <a:t>依照醫師指示服用抗組織胺藥物：某種抗組胺藥使用一段時間後容易失效，往往需要調高劑量或更換其他的抗組織胺</a:t>
            </a:r>
            <a:endParaRPr lang="zh-TW" altLang="en-US" dirty="0"/>
          </a:p>
        </p:txBody>
      </p:sp>
      <p:sp>
        <p:nvSpPr>
          <p:cNvPr id="4" name="投影片編號版面配置區 3"/>
          <p:cNvSpPr>
            <a:spLocks noGrp="1"/>
          </p:cNvSpPr>
          <p:nvPr>
            <p:ph type="sldNum" sz="quarter" idx="10"/>
          </p:nvPr>
        </p:nvSpPr>
        <p:spPr/>
        <p:txBody>
          <a:bodyPr/>
          <a:lstStyle/>
          <a:p>
            <a:fld id="{53619CE0-F994-4BE0-B70C-D70C21890257}" type="slidenum">
              <a:rPr lang="zh-TW" altLang="en-US" smtClean="0"/>
              <a:t>8</a:t>
            </a:fld>
            <a:endParaRPr lang="zh-TW" altLang="en-US"/>
          </a:p>
        </p:txBody>
      </p:sp>
    </p:spTree>
    <p:extLst>
      <p:ext uri="{BB962C8B-B14F-4D97-AF65-F5344CB8AC3E}">
        <p14:creationId xmlns:p14="http://schemas.microsoft.com/office/powerpoint/2010/main" val="2784627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3619CE0-F994-4BE0-B70C-D70C21890257}" type="slidenum">
              <a:rPr lang="zh-TW" altLang="en-US" smtClean="0"/>
              <a:t>19</a:t>
            </a:fld>
            <a:endParaRPr lang="zh-TW" altLang="en-US"/>
          </a:p>
        </p:txBody>
      </p:sp>
    </p:spTree>
    <p:extLst>
      <p:ext uri="{BB962C8B-B14F-4D97-AF65-F5344CB8AC3E}">
        <p14:creationId xmlns:p14="http://schemas.microsoft.com/office/powerpoint/2010/main" val="162063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3">
        <a:schemeClr val="bg1"/>
      </p:bgRef>
    </p:bg>
    <p:spTree>
      <p:nvGrpSpPr>
        <p:cNvPr id="1" name=""/>
        <p:cNvGrpSpPr/>
        <p:nvPr/>
      </p:nvGrpSpPr>
      <p:grpSpPr>
        <a:xfrm>
          <a:off x="0" y="0"/>
          <a:ext cx="0" cy="0"/>
          <a:chOff x="0" y="0"/>
          <a:chExt cx="0" cy="0"/>
        </a:xfrm>
      </p:grpSpPr>
      <p:sp>
        <p:nvSpPr>
          <p:cNvPr id="12" name="矩形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圓角矩形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baseline="0" dirty="0">
              <a:latin typeface="Arial Unicode MS" panose="020B0604020202020204" pitchFamily="34" charset="-120"/>
              <a:ea typeface="微軟正黑體" panose="020B0604030504040204" pitchFamily="34" charset="-120"/>
            </a:endParaRPr>
          </a:p>
        </p:txBody>
      </p:sp>
      <p:sp>
        <p:nvSpPr>
          <p:cNvPr id="9" name="副標題 8"/>
          <p:cNvSpPr>
            <a:spLocks noGrp="1"/>
          </p:cNvSpPr>
          <p:nvPr>
            <p:ph type="subTitle" idx="1"/>
          </p:nvPr>
        </p:nvSpPr>
        <p:spPr>
          <a:xfrm>
            <a:off x="1295400" y="3200400"/>
            <a:ext cx="6400800" cy="1600200"/>
          </a:xfrm>
        </p:spPr>
        <p:txBody>
          <a:bodyPr/>
          <a:lstStyle>
            <a:lvl1pPr marL="0" indent="0" algn="ctr">
              <a:buNone/>
              <a:defRPr sz="2600" baseline="0">
                <a:solidFill>
                  <a:schemeClr val="tx2"/>
                </a:solidFill>
                <a:latin typeface="Arial Unicode MS" panose="020B0604020202020204" pitchFamily="34" charset="-120"/>
                <a:ea typeface="微軟正黑體" panose="020B0604030504040204" pitchFamily="34" charset="-12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dirty="0"/>
              <a:t>按一下以編輯母片副標題樣式</a:t>
            </a:r>
            <a:endParaRPr kumimoji="0" lang="en-US" dirty="0"/>
          </a:p>
        </p:txBody>
      </p:sp>
      <p:sp>
        <p:nvSpPr>
          <p:cNvPr id="28" name="日期版面配置區 27"/>
          <p:cNvSpPr>
            <a:spLocks noGrp="1"/>
          </p:cNvSpPr>
          <p:nvPr>
            <p:ph type="dt" sz="half" idx="10"/>
          </p:nvPr>
        </p:nvSpPr>
        <p:spPr/>
        <p:txBody>
          <a:bodyPr/>
          <a:lstStyle/>
          <a:p>
            <a:fld id="{135F25C8-7B8A-488A-911F-ECF79564D281}" type="datetime1">
              <a:rPr lang="zh-TW" altLang="en-US" smtClean="0"/>
              <a:t>2017/10/31</a:t>
            </a:fld>
            <a:endParaRPr lang="zh-TW" altLang="en-US"/>
          </a:p>
        </p:txBody>
      </p:sp>
      <p:sp>
        <p:nvSpPr>
          <p:cNvPr id="17" name="頁尾版面配置區 16"/>
          <p:cNvSpPr>
            <a:spLocks noGrp="1"/>
          </p:cNvSpPr>
          <p:nvPr>
            <p:ph type="ftr" sz="quarter" idx="11"/>
          </p:nvPr>
        </p:nvSpPr>
        <p:spPr/>
        <p:txBody>
          <a:bodyPr/>
          <a:lstStyle/>
          <a:p>
            <a:endParaRPr lang="zh-TW" altLang="en-US"/>
          </a:p>
        </p:txBody>
      </p:sp>
      <p:sp>
        <p:nvSpPr>
          <p:cNvPr id="29" name="投影片編號版面配置區 28"/>
          <p:cNvSpPr>
            <a:spLocks noGrp="1"/>
          </p:cNvSpPr>
          <p:nvPr>
            <p:ph type="sldNum" sz="quarter" idx="12"/>
          </p:nvPr>
        </p:nvSpPr>
        <p:spPr/>
        <p:txBody>
          <a:bodyPr lIns="0" tIns="0" rIns="0" bIns="0">
            <a:noAutofit/>
          </a:bodyPr>
          <a:lstStyle>
            <a:lvl1pPr>
              <a:defRPr sz="1400">
                <a:solidFill>
                  <a:srgbClr val="FFFFFF"/>
                </a:solidFill>
              </a:defRPr>
            </a:lvl1pPr>
          </a:lstStyle>
          <a:p>
            <a:fld id="{73DA0BB7-265A-403C-9275-D587AB510EDC}" type="slidenum">
              <a:rPr lang="zh-TW" altLang="en-US" smtClean="0"/>
              <a:t>‹#›</a:t>
            </a:fld>
            <a:endParaRPr lang="zh-TW" altLang="en-US"/>
          </a:p>
        </p:txBody>
      </p:sp>
      <p:sp>
        <p:nvSpPr>
          <p:cNvPr id="7" name="矩形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矩形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標題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zh-TW" altLang="en-US"/>
              <a:t>按一下以編輯母片標題樣式</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p:txBody>
          <a:bodyPr/>
          <a:lstStyle/>
          <a:p>
            <a:fld id="{709D39D5-3923-4465-9BB5-BC5CA3D4E0AC}" type="datetime1">
              <a:rPr lang="zh-TW" altLang="en-US" smtClean="0"/>
              <a:t>2017/10/31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41"/>
            <a:ext cx="2011680" cy="5851525"/>
          </a:xfrm>
        </p:spPr>
        <p:txBody>
          <a:bodyPr vert="eaVert"/>
          <a:lstStyle/>
          <a:p>
            <a:r>
              <a:rPr kumimoji="0" lang="zh-TW" altLang="en-US"/>
              <a:t>按一下以編輯母片標題樣式</a:t>
            </a:r>
            <a:endParaRPr kumimoji="0" lang="en-US"/>
          </a:p>
        </p:txBody>
      </p:sp>
      <p:sp>
        <p:nvSpPr>
          <p:cNvPr id="3" name="直排文字版面配置區 2"/>
          <p:cNvSpPr>
            <a:spLocks noGrp="1"/>
          </p:cNvSpPr>
          <p:nvPr>
            <p:ph type="body" orient="vert" idx="1"/>
          </p:nvPr>
        </p:nvSpPr>
        <p:spPr>
          <a:xfrm>
            <a:off x="914400" y="274640"/>
            <a:ext cx="5562600" cy="5851525"/>
          </a:xfrm>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p:txBody>
          <a:bodyPr/>
          <a:lstStyle/>
          <a:p>
            <a:fld id="{F9246C09-00F6-46C8-806A-2B5325EF5C5A}" type="datetime1">
              <a:rPr lang="zh-TW" altLang="en-US" smtClean="0"/>
              <a:t>2017/10/31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4" name="日期版面配置區 3"/>
          <p:cNvSpPr>
            <a:spLocks noGrp="1"/>
          </p:cNvSpPr>
          <p:nvPr>
            <p:ph type="dt" sz="half" idx="10"/>
          </p:nvPr>
        </p:nvSpPr>
        <p:spPr/>
        <p:txBody>
          <a:bodyPr/>
          <a:lstStyle/>
          <a:p>
            <a:fld id="{D0331D00-7EEA-4587-A525-62C6F5DA44BD}" type="datetime1">
              <a:rPr lang="zh-TW" altLang="en-US" smtClean="0"/>
              <a:t>2017/10/31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t>‹#›</a:t>
            </a:fld>
            <a:endParaRPr lang="zh-TW" altLang="en-US"/>
          </a:p>
        </p:txBody>
      </p:sp>
      <p:sp>
        <p:nvSpPr>
          <p:cNvPr id="8" name="內容版面配置區 7"/>
          <p:cNvSpPr>
            <a:spLocks noGrp="1"/>
          </p:cNvSpPr>
          <p:nvPr>
            <p:ph sz="quarter" idx="1"/>
          </p:nvPr>
        </p:nvSpPr>
        <p:spPr>
          <a:xfrm>
            <a:off x="914400" y="1447800"/>
            <a:ext cx="7772400" cy="4572000"/>
          </a:xfrm>
        </p:spPr>
        <p:txBody>
          <a:bodyPr vert="horz"/>
          <a:lstStyle/>
          <a:p>
            <a:pPr lvl="0" eaLnBrk="1" latinLnBrk="0" hangingPunct="1"/>
            <a:r>
              <a:rPr lang="zh-TW" altLang="en-US" dirty="0"/>
              <a:t>按一下以編輯母片文字樣式</a:t>
            </a:r>
          </a:p>
          <a:p>
            <a:pPr lvl="1" eaLnBrk="1" latinLnBrk="0" hangingPunct="1"/>
            <a:r>
              <a:rPr lang="zh-TW" altLang="en-US" dirty="0"/>
              <a:t>第二層</a:t>
            </a:r>
          </a:p>
          <a:p>
            <a:pPr lvl="2" eaLnBrk="1" latinLnBrk="0" hangingPunct="1"/>
            <a:r>
              <a:rPr lang="zh-TW" altLang="en-US" dirty="0"/>
              <a:t>第三層</a:t>
            </a:r>
          </a:p>
          <a:p>
            <a:pPr lvl="3" eaLnBrk="1" latinLnBrk="0" hangingPunct="1"/>
            <a:r>
              <a:rPr lang="zh-TW" altLang="en-US" dirty="0"/>
              <a:t>第四層</a:t>
            </a:r>
          </a:p>
          <a:p>
            <a:pPr lvl="4" eaLnBrk="1" latinLnBrk="0" hangingPunct="1"/>
            <a:r>
              <a:rPr lang="zh-TW" altLang="en-US" dirty="0"/>
              <a:t>第五層</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3">
        <a:schemeClr val="bg1"/>
      </p:bgRef>
    </p:bg>
    <p:spTree>
      <p:nvGrpSpPr>
        <p:cNvPr id="1" name=""/>
        <p:cNvGrpSpPr/>
        <p:nvPr/>
      </p:nvGrpSpPr>
      <p:grpSpPr>
        <a:xfrm>
          <a:off x="0" y="0"/>
          <a:ext cx="0" cy="0"/>
          <a:chOff x="0" y="0"/>
          <a:chExt cx="0" cy="0"/>
        </a:xfrm>
      </p:grpSpPr>
      <p:sp>
        <p:nvSpPr>
          <p:cNvPr id="11" name="矩形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圓角矩形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標題 1"/>
          <p:cNvSpPr>
            <a:spLocks noGrp="1"/>
          </p:cNvSpPr>
          <p:nvPr>
            <p:ph type="title"/>
          </p:nvPr>
        </p:nvSpPr>
        <p:spPr>
          <a:xfrm>
            <a:off x="722313" y="952500"/>
            <a:ext cx="7772400" cy="1362075"/>
          </a:xfrm>
        </p:spPr>
        <p:txBody>
          <a:bodyPr anchor="b" anchorCtr="0"/>
          <a:lstStyle>
            <a:lvl1pPr algn="l">
              <a:buNone/>
              <a:defRPr sz="4000" b="0" cap="none"/>
            </a:lvl1pPr>
          </a:lstStyle>
          <a:p>
            <a:r>
              <a:rPr kumimoji="0" lang="zh-TW" altLang="en-US"/>
              <a:t>按一下以編輯母片標題樣式</a:t>
            </a:r>
            <a:endParaRPr kumimoji="0" lang="en-US"/>
          </a:p>
        </p:txBody>
      </p:sp>
      <p:sp>
        <p:nvSpPr>
          <p:cNvPr id="3" name="文字版面配置區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TW" altLang="en-US"/>
              <a:t>按一下以編輯母片文字樣式</a:t>
            </a:r>
          </a:p>
        </p:txBody>
      </p:sp>
      <p:sp>
        <p:nvSpPr>
          <p:cNvPr id="4" name="日期版面配置區 3"/>
          <p:cNvSpPr>
            <a:spLocks noGrp="1"/>
          </p:cNvSpPr>
          <p:nvPr>
            <p:ph type="dt" sz="half" idx="10"/>
          </p:nvPr>
        </p:nvSpPr>
        <p:spPr/>
        <p:txBody>
          <a:bodyPr/>
          <a:lstStyle/>
          <a:p>
            <a:fld id="{8DB08C55-8ECB-4380-BDE0-E3EE49AEB875}" type="datetime1">
              <a:rPr lang="zh-TW" altLang="en-US" smtClean="0"/>
              <a:t>2017/10/31</a:t>
            </a:fld>
            <a:endParaRPr lang="zh-TW" altLang="en-US"/>
          </a:p>
        </p:txBody>
      </p:sp>
      <p:sp>
        <p:nvSpPr>
          <p:cNvPr id="5" name="頁尾版面配置區 4"/>
          <p:cNvSpPr>
            <a:spLocks noGrp="1"/>
          </p:cNvSpPr>
          <p:nvPr>
            <p:ph type="ftr" sz="quarter" idx="11"/>
          </p:nvPr>
        </p:nvSpPr>
        <p:spPr>
          <a:xfrm>
            <a:off x="800100" y="6172200"/>
            <a:ext cx="4000500" cy="457200"/>
          </a:xfrm>
        </p:spPr>
        <p:txBody>
          <a:bodyPr/>
          <a:lstStyle/>
          <a:p>
            <a:endParaRPr lang="zh-TW" altLang="en-US"/>
          </a:p>
        </p:txBody>
      </p:sp>
      <p:sp>
        <p:nvSpPr>
          <p:cNvPr id="7" name="矩形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矩形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矩形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投影片編號版面配置區 5"/>
          <p:cNvSpPr>
            <a:spLocks noGrp="1"/>
          </p:cNvSpPr>
          <p:nvPr>
            <p:ph type="sldNum" sz="quarter" idx="12"/>
          </p:nvPr>
        </p:nvSpPr>
        <p:spPr>
          <a:xfrm>
            <a:off x="146304" y="6208776"/>
            <a:ext cx="457200" cy="457200"/>
          </a:xfrm>
        </p:spPr>
        <p:txBody>
          <a:bodyPr/>
          <a:lstStyle/>
          <a:p>
            <a:fld id="{73DA0BB7-265A-403C-9275-D587AB510EDC}" type="slidenum">
              <a:rPr lang="zh-TW" altLang="en-US" smtClean="0"/>
              <a:t>‹#›</a:t>
            </a:fld>
            <a:endParaRPr lang="zh-TW" alt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5" name="日期版面配置區 4"/>
          <p:cNvSpPr>
            <a:spLocks noGrp="1"/>
          </p:cNvSpPr>
          <p:nvPr>
            <p:ph type="dt" sz="half" idx="10"/>
          </p:nvPr>
        </p:nvSpPr>
        <p:spPr/>
        <p:txBody>
          <a:bodyPr/>
          <a:lstStyle/>
          <a:p>
            <a:fld id="{4680DB2F-9FD2-4B9E-9924-060B2D74334D}" type="datetime1">
              <a:rPr lang="zh-TW" altLang="en-US" smtClean="0"/>
              <a:t>2017/10/31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t>‹#›</a:t>
            </a:fld>
            <a:endParaRPr lang="zh-TW" altLang="en-US"/>
          </a:p>
        </p:txBody>
      </p:sp>
      <p:sp>
        <p:nvSpPr>
          <p:cNvPr id="9" name="內容版面配置區 8"/>
          <p:cNvSpPr>
            <a:spLocks noGrp="1"/>
          </p:cNvSpPr>
          <p:nvPr>
            <p:ph sz="quarter" idx="1"/>
          </p:nvPr>
        </p:nvSpPr>
        <p:spPr>
          <a:xfrm>
            <a:off x="914400" y="1447800"/>
            <a:ext cx="3749040" cy="4572000"/>
          </a:xfrm>
        </p:spPr>
        <p:txBody>
          <a:bodyPr vert="horz"/>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11" name="內容版面配置區 10"/>
          <p:cNvSpPr>
            <a:spLocks noGrp="1"/>
          </p:cNvSpPr>
          <p:nvPr>
            <p:ph sz="quarter" idx="2"/>
          </p:nvPr>
        </p:nvSpPr>
        <p:spPr>
          <a:xfrm>
            <a:off x="4933950" y="1447800"/>
            <a:ext cx="3749040" cy="4572000"/>
          </a:xfrm>
        </p:spPr>
        <p:txBody>
          <a:bodyPr vert="horz"/>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Tree>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914400" y="273050"/>
            <a:ext cx="7772400" cy="1143000"/>
          </a:xfrm>
        </p:spPr>
        <p:txBody>
          <a:bodyPr anchor="b" anchorCtr="0"/>
          <a:lstStyle>
            <a:lvl1pPr>
              <a:defRPr/>
            </a:lvl1pPr>
          </a:lstStyle>
          <a:p>
            <a:r>
              <a:rPr kumimoji="0" lang="zh-TW" altLang="en-US"/>
              <a:t>按一下以編輯母片標題樣式</a:t>
            </a:r>
            <a:endParaRPr kumimoji="0" lang="en-US"/>
          </a:p>
        </p:txBody>
      </p:sp>
      <p:sp>
        <p:nvSpPr>
          <p:cNvPr id="3" name="文字版面配置區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a:t>按一下以編輯母片文字樣式</a:t>
            </a:r>
          </a:p>
        </p:txBody>
      </p:sp>
      <p:sp>
        <p:nvSpPr>
          <p:cNvPr id="4" name="文字版面配置區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a:t>按一下以編輯母片文字樣式</a:t>
            </a:r>
          </a:p>
        </p:txBody>
      </p:sp>
      <p:sp>
        <p:nvSpPr>
          <p:cNvPr id="7" name="日期版面配置區 6"/>
          <p:cNvSpPr>
            <a:spLocks noGrp="1"/>
          </p:cNvSpPr>
          <p:nvPr>
            <p:ph type="dt" sz="half" idx="10"/>
          </p:nvPr>
        </p:nvSpPr>
        <p:spPr/>
        <p:txBody>
          <a:bodyPr/>
          <a:lstStyle/>
          <a:p>
            <a:fld id="{EA5040D5-8088-4F3D-A194-B03088468ABD}" type="datetime1">
              <a:rPr lang="zh-TW" altLang="en-US" smtClean="0"/>
              <a:t>2017/10/31</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t>‹#›</a:t>
            </a:fld>
            <a:endParaRPr lang="zh-TW" altLang="en-US"/>
          </a:p>
        </p:txBody>
      </p:sp>
      <p:sp>
        <p:nvSpPr>
          <p:cNvPr id="11" name="內容版面配置區 10"/>
          <p:cNvSpPr>
            <a:spLocks noGrp="1"/>
          </p:cNvSpPr>
          <p:nvPr>
            <p:ph sz="half" idx="2"/>
          </p:nvPr>
        </p:nvSpPr>
        <p:spPr>
          <a:xfrm>
            <a:off x="914400" y="2247900"/>
            <a:ext cx="3733800" cy="3886200"/>
          </a:xfrm>
        </p:spPr>
        <p:txBody>
          <a:bodyPr vert="horz"/>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13" name="內容版面配置區 12"/>
          <p:cNvSpPr>
            <a:spLocks noGrp="1"/>
          </p:cNvSpPr>
          <p:nvPr>
            <p:ph sz="half" idx="4"/>
          </p:nvPr>
        </p:nvSpPr>
        <p:spPr>
          <a:xfrm>
            <a:off x="4953000" y="2247900"/>
            <a:ext cx="3733800" cy="3886200"/>
          </a:xfrm>
        </p:spPr>
        <p:txBody>
          <a:bodyPr vert="horz"/>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Tree>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3" name="日期版面配置區 2"/>
          <p:cNvSpPr>
            <a:spLocks noGrp="1"/>
          </p:cNvSpPr>
          <p:nvPr>
            <p:ph type="dt" sz="half" idx="10"/>
          </p:nvPr>
        </p:nvSpPr>
        <p:spPr/>
        <p:txBody>
          <a:bodyPr/>
          <a:lstStyle/>
          <a:p>
            <a:fld id="{AFBD2796-461F-4D95-9EB4-B37C3350F029}" type="datetime1">
              <a:rPr lang="zh-TW" altLang="en-US" smtClean="0"/>
              <a:t>2017/10/31</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E17CEFD-1574-47A1-A5B6-C2882FBB58E1}" type="datetime1">
              <a:rPr lang="zh-TW" altLang="en-US" smtClean="0"/>
              <a:t>2017/10/31</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8" name="矩形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圓角矩形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標題 1"/>
          <p:cNvSpPr>
            <a:spLocks noGrp="1"/>
          </p:cNvSpPr>
          <p:nvPr>
            <p:ph type="title"/>
          </p:nvPr>
        </p:nvSpPr>
        <p:spPr>
          <a:xfrm>
            <a:off x="914400" y="273050"/>
            <a:ext cx="7772400" cy="1143000"/>
          </a:xfrm>
        </p:spPr>
        <p:txBody>
          <a:bodyPr anchor="b" anchorCtr="0"/>
          <a:lstStyle>
            <a:lvl1pPr algn="l">
              <a:buNone/>
              <a:defRPr sz="4000" b="0"/>
            </a:lvl1pPr>
          </a:lstStyle>
          <a:p>
            <a:r>
              <a:rPr kumimoji="0" lang="zh-TW" altLang="en-US"/>
              <a:t>按一下以編輯母片標題樣式</a:t>
            </a:r>
            <a:endParaRPr kumimoji="0" lang="en-US"/>
          </a:p>
        </p:txBody>
      </p:sp>
      <p:sp>
        <p:nvSpPr>
          <p:cNvPr id="3" name="文字版面配置區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zh-TW" altLang="en-US"/>
              <a:t>按一下以編輯母片文字樣式</a:t>
            </a:r>
          </a:p>
        </p:txBody>
      </p:sp>
      <p:sp>
        <p:nvSpPr>
          <p:cNvPr id="5" name="日期版面配置區 4"/>
          <p:cNvSpPr>
            <a:spLocks noGrp="1"/>
          </p:cNvSpPr>
          <p:nvPr>
            <p:ph type="dt" sz="half" idx="10"/>
          </p:nvPr>
        </p:nvSpPr>
        <p:spPr/>
        <p:txBody>
          <a:bodyPr/>
          <a:lstStyle/>
          <a:p>
            <a:fld id="{75DE0B55-13DF-4616-82D8-13EC95E97BED}" type="datetime1">
              <a:rPr lang="zh-TW" altLang="en-US" smtClean="0"/>
              <a:t>2017/10/31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t>‹#›</a:t>
            </a:fld>
            <a:endParaRPr lang="zh-TW" altLang="en-US"/>
          </a:p>
        </p:txBody>
      </p:sp>
      <p:sp>
        <p:nvSpPr>
          <p:cNvPr id="11" name="內容版面配置區 10"/>
          <p:cNvSpPr>
            <a:spLocks noGrp="1"/>
          </p:cNvSpPr>
          <p:nvPr>
            <p:ph sz="quarter" idx="1"/>
          </p:nvPr>
        </p:nvSpPr>
        <p:spPr>
          <a:xfrm>
            <a:off x="2971800" y="1600200"/>
            <a:ext cx="5715000" cy="4495800"/>
          </a:xfrm>
        </p:spPr>
        <p:txBody>
          <a:bodyPr vert="horz"/>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Tree>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zh-TW" altLang="en-US"/>
              <a:t>按一下以編輯母片標題樣式</a:t>
            </a:r>
            <a:endParaRPr kumimoji="0" lang="en-US"/>
          </a:p>
        </p:txBody>
      </p:sp>
      <p:sp>
        <p:nvSpPr>
          <p:cNvPr id="4" name="文字版面配置區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zh-TW" altLang="en-US"/>
              <a:t>按一下以編輯母片文字樣式</a:t>
            </a:r>
          </a:p>
        </p:txBody>
      </p:sp>
      <p:sp>
        <p:nvSpPr>
          <p:cNvPr id="5" name="日期版面配置區 4"/>
          <p:cNvSpPr>
            <a:spLocks noGrp="1"/>
          </p:cNvSpPr>
          <p:nvPr>
            <p:ph type="dt" sz="half" idx="10"/>
          </p:nvPr>
        </p:nvSpPr>
        <p:spPr/>
        <p:txBody>
          <a:bodyPr/>
          <a:lstStyle/>
          <a:p>
            <a:fld id="{62571224-3CE7-4A72-BC82-8E5A33254927}" type="datetime1">
              <a:rPr lang="zh-TW" altLang="en-US" smtClean="0"/>
              <a:t>2017/10/31</a:t>
            </a:fld>
            <a:endParaRPr lang="zh-TW" altLang="en-US"/>
          </a:p>
        </p:txBody>
      </p:sp>
      <p:sp>
        <p:nvSpPr>
          <p:cNvPr id="6" name="頁尾版面配置區 5"/>
          <p:cNvSpPr>
            <a:spLocks noGrp="1"/>
          </p:cNvSpPr>
          <p:nvPr>
            <p:ph type="ftr" sz="quarter" idx="11"/>
          </p:nvPr>
        </p:nvSpPr>
        <p:spPr>
          <a:xfrm>
            <a:off x="914400" y="6172200"/>
            <a:ext cx="3886200" cy="457200"/>
          </a:xfrm>
        </p:spPr>
        <p:txBody>
          <a:bodyPr/>
          <a:lstStyle/>
          <a:p>
            <a:endParaRPr lang="zh-TW" altLang="en-US"/>
          </a:p>
        </p:txBody>
      </p:sp>
      <p:sp>
        <p:nvSpPr>
          <p:cNvPr id="7" name="投影片編號版面配置區 6"/>
          <p:cNvSpPr>
            <a:spLocks noGrp="1"/>
          </p:cNvSpPr>
          <p:nvPr>
            <p:ph type="sldNum" sz="quarter" idx="12"/>
          </p:nvPr>
        </p:nvSpPr>
        <p:spPr>
          <a:xfrm>
            <a:off x="146304" y="6208776"/>
            <a:ext cx="457200" cy="457200"/>
          </a:xfrm>
        </p:spPr>
        <p:txBody>
          <a:bodyPr/>
          <a:lstStyle/>
          <a:p>
            <a:fld id="{73DA0BB7-265A-403C-9275-D587AB510EDC}" type="slidenum">
              <a:rPr lang="zh-TW" altLang="en-US" smtClean="0"/>
              <a:t>‹#›</a:t>
            </a:fld>
            <a:endParaRPr lang="zh-TW" altLang="en-US"/>
          </a:p>
        </p:txBody>
      </p:sp>
      <p:sp>
        <p:nvSpPr>
          <p:cNvPr id="11" name="矩形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矩形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矩形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圖片版面配置區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zh-TW" altLang="en-US"/>
              <a:t>按一下圖示以新增圖片</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矩形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圓角矩形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baseline="0" dirty="0">
              <a:latin typeface="Arial Unicode MS" panose="020B0604020202020204" pitchFamily="34" charset="-120"/>
              <a:ea typeface="微軟正黑體" panose="020B0604030504040204" pitchFamily="34" charset="-120"/>
            </a:endParaRPr>
          </a:p>
        </p:txBody>
      </p:sp>
      <p:sp>
        <p:nvSpPr>
          <p:cNvPr id="22" name="標題版面配置區 21"/>
          <p:cNvSpPr>
            <a:spLocks noGrp="1"/>
          </p:cNvSpPr>
          <p:nvPr>
            <p:ph type="title"/>
          </p:nvPr>
        </p:nvSpPr>
        <p:spPr>
          <a:xfrm>
            <a:off x="914400" y="274638"/>
            <a:ext cx="7772400" cy="1143000"/>
          </a:xfrm>
          <a:prstGeom prst="rect">
            <a:avLst/>
          </a:prstGeom>
        </p:spPr>
        <p:txBody>
          <a:bodyPr bIns="91440" anchor="b" anchorCtr="0">
            <a:normAutofit/>
          </a:bodyPr>
          <a:lstStyle/>
          <a:p>
            <a:r>
              <a:rPr kumimoji="0" lang="zh-TW" altLang="en-US" dirty="0"/>
              <a:t>按一下以編輯母片標題樣式</a:t>
            </a:r>
            <a:endParaRPr kumimoji="0" lang="en-US" dirty="0"/>
          </a:p>
        </p:txBody>
      </p:sp>
      <p:sp>
        <p:nvSpPr>
          <p:cNvPr id="13" name="文字版面配置區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zh-TW" altLang="en-US" dirty="0"/>
              <a:t>按一下以編輯母片文字樣式</a:t>
            </a:r>
          </a:p>
          <a:p>
            <a:pPr lvl="1" eaLnBrk="1" latinLnBrk="0" hangingPunct="1"/>
            <a:r>
              <a:rPr kumimoji="0" lang="zh-TW" altLang="en-US" dirty="0"/>
              <a:t>第二層</a:t>
            </a:r>
          </a:p>
          <a:p>
            <a:pPr lvl="2" eaLnBrk="1" latinLnBrk="0" hangingPunct="1"/>
            <a:r>
              <a:rPr kumimoji="0" lang="zh-TW" altLang="en-US" dirty="0"/>
              <a:t>第三層</a:t>
            </a:r>
          </a:p>
          <a:p>
            <a:pPr lvl="3" eaLnBrk="1" latinLnBrk="0" hangingPunct="1"/>
            <a:r>
              <a:rPr kumimoji="0" lang="zh-TW" altLang="en-US" dirty="0"/>
              <a:t>第四層</a:t>
            </a:r>
          </a:p>
          <a:p>
            <a:pPr lvl="4" eaLnBrk="1" latinLnBrk="0" hangingPunct="1"/>
            <a:r>
              <a:rPr kumimoji="0" lang="zh-TW" altLang="en-US" dirty="0"/>
              <a:t>第五層</a:t>
            </a:r>
            <a:endParaRPr kumimoji="0" lang="en-US" dirty="0"/>
          </a:p>
        </p:txBody>
      </p:sp>
      <p:sp>
        <p:nvSpPr>
          <p:cNvPr id="14" name="日期版面配置區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7AAAE375-77E9-4950-9A07-AF3B6F4F888D}" type="datetime1">
              <a:rPr lang="zh-TW" altLang="en-US" smtClean="0"/>
              <a:t>2017/10/31</a:t>
            </a:fld>
            <a:endParaRPr lang="zh-TW" altLang="en-US"/>
          </a:p>
        </p:txBody>
      </p:sp>
      <p:sp>
        <p:nvSpPr>
          <p:cNvPr id="3" name="頁尾版面配置區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zh-TW" altLang="en-US"/>
          </a:p>
        </p:txBody>
      </p:sp>
      <p:sp>
        <p:nvSpPr>
          <p:cNvPr id="23" name="投影片編號版面配置區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73DA0BB7-265A-403C-9275-D587AB510EDC}" type="slidenum">
              <a:rPr lang="zh-TW" altLang="en-US" smtClean="0"/>
              <a:t>‹#›</a:t>
            </a:fld>
            <a:endParaRPr lang="zh-TW" alt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hf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baseline="0">
          <a:solidFill>
            <a:schemeClr val="tx1"/>
          </a:solidFill>
          <a:latin typeface="Arial Unicode MS" panose="020B0604020202020204" pitchFamily="34" charset="-120"/>
          <a:ea typeface="微軟正黑體" panose="020B0604030504040204" pitchFamily="34" charset="-120"/>
          <a:cs typeface="+mn-cs"/>
        </a:defRPr>
      </a:lvl1pPr>
      <a:lvl2pPr marL="548640" indent="-228600" algn="l" rtl="0" eaLnBrk="1" latinLnBrk="0" hangingPunct="1">
        <a:spcBef>
          <a:spcPts val="370"/>
        </a:spcBef>
        <a:buClr>
          <a:schemeClr val="accent2"/>
        </a:buClr>
        <a:buSzPct val="85000"/>
        <a:buFont typeface="Wingdings 2"/>
        <a:buChar char=""/>
        <a:defRPr kumimoji="0" sz="2400" kern="1200" baseline="0">
          <a:solidFill>
            <a:schemeClr val="tx1"/>
          </a:solidFill>
          <a:latin typeface="Arial Unicode MS" panose="020B0604020202020204" pitchFamily="34" charset="-120"/>
          <a:ea typeface="微軟正黑體" panose="020B0604030504040204" pitchFamily="34" charset="-120"/>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baseline="0">
          <a:solidFill>
            <a:schemeClr val="tx1"/>
          </a:solidFill>
          <a:latin typeface="Arial Unicode MS" panose="020B0604020202020204" pitchFamily="34" charset="-120"/>
          <a:ea typeface="微軟正黑體" panose="020B0604030504040204" pitchFamily="34" charset="-120"/>
          <a:cs typeface="+mn-cs"/>
        </a:defRPr>
      </a:lvl3pPr>
      <a:lvl4pPr marL="1097280" indent="-228600" algn="l" rtl="0" eaLnBrk="1" latinLnBrk="0" hangingPunct="1">
        <a:spcBef>
          <a:spcPts val="370"/>
        </a:spcBef>
        <a:buClr>
          <a:schemeClr val="accent3"/>
        </a:buClr>
        <a:buSzPct val="80000"/>
        <a:buFont typeface="Wingdings 2"/>
        <a:buChar char=""/>
        <a:defRPr kumimoji="0" sz="2000" kern="1200" baseline="0">
          <a:solidFill>
            <a:schemeClr val="tx1"/>
          </a:solidFill>
          <a:latin typeface="Arial Unicode MS" panose="020B0604020202020204" pitchFamily="34" charset="-120"/>
          <a:ea typeface="微軟正黑體" panose="020B0604030504040204" pitchFamily="34" charset="-120"/>
          <a:cs typeface="+mn-cs"/>
        </a:defRPr>
      </a:lvl4pPr>
      <a:lvl5pPr marL="1371600" indent="-228600" algn="l" rtl="0" eaLnBrk="1" latinLnBrk="0" hangingPunct="1">
        <a:spcBef>
          <a:spcPts val="370"/>
        </a:spcBef>
        <a:buClr>
          <a:schemeClr val="accent3"/>
        </a:buClr>
        <a:buFontTx/>
        <a:buChar char="o"/>
        <a:defRPr kumimoji="0" sz="2000" kern="1200" baseline="0">
          <a:solidFill>
            <a:schemeClr val="tx1"/>
          </a:solidFill>
          <a:latin typeface="Arial Unicode MS" panose="020B0604020202020204" pitchFamily="34" charset="-120"/>
          <a:ea typeface="微軟正黑體" panose="020B0604030504040204" pitchFamily="34" charset="-120"/>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7.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7.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7.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7.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7.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7.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7.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7.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7.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3.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1"/>
          </p:nvPr>
        </p:nvSpPr>
        <p:spPr>
          <a:xfrm>
            <a:off x="1187624" y="4581128"/>
            <a:ext cx="6400800" cy="1944216"/>
          </a:xfrm>
        </p:spPr>
        <p:txBody>
          <a:bodyPr>
            <a:normAutofit fontScale="92500" lnSpcReduction="20000"/>
          </a:bodyPr>
          <a:lstStyle/>
          <a:p>
            <a:r>
              <a:rPr lang="zh-TW" altLang="en-US" b="1" dirty="0">
                <a:solidFill>
                  <a:srgbClr val="000000"/>
                </a:solidFill>
              </a:rPr>
              <a:t>巫貴英</a:t>
            </a:r>
          </a:p>
          <a:p>
            <a:r>
              <a:rPr lang="zh-TW" altLang="en-US" b="1" dirty="0">
                <a:solidFill>
                  <a:srgbClr val="000000"/>
                </a:solidFill>
              </a:rPr>
              <a:t>前臺大醫院護理長</a:t>
            </a:r>
          </a:p>
          <a:p>
            <a:r>
              <a:rPr lang="zh-TW" altLang="en-US" b="1" dirty="0">
                <a:solidFill>
                  <a:srgbClr val="000000"/>
                </a:solidFill>
              </a:rPr>
              <a:t>前臺大醫院造口傷口護理師</a:t>
            </a:r>
          </a:p>
          <a:p>
            <a:r>
              <a:rPr lang="zh-TW" altLang="en-US" b="1" dirty="0">
                <a:solidFill>
                  <a:srgbClr val="000000"/>
                </a:solidFill>
              </a:rPr>
              <a:t>林錦榮診所造口傷口護理師</a:t>
            </a:r>
            <a:endParaRPr lang="en-US" altLang="zh-TW" b="1" dirty="0">
              <a:solidFill>
                <a:srgbClr val="000000"/>
              </a:solidFill>
            </a:endParaRPr>
          </a:p>
          <a:p>
            <a:r>
              <a:rPr lang="zh-TW" altLang="en-US" b="1" dirty="0">
                <a:solidFill>
                  <a:srgbClr val="000000"/>
                </a:solidFill>
              </a:rPr>
              <a:t>台灣罕病蝴蝶寶貝醫護促進會  常務監事</a:t>
            </a:r>
          </a:p>
          <a:p>
            <a:endParaRPr lang="zh-TW" altLang="en-US" b="1" dirty="0">
              <a:solidFill>
                <a:srgbClr val="000000"/>
              </a:solidFill>
            </a:endParaRPr>
          </a:p>
        </p:txBody>
      </p:sp>
      <p:sp>
        <p:nvSpPr>
          <p:cNvPr id="2" name="標題 1"/>
          <p:cNvSpPr>
            <a:spLocks noGrp="1"/>
          </p:cNvSpPr>
          <p:nvPr>
            <p:ph type="ctrTitle"/>
          </p:nvPr>
        </p:nvSpPr>
        <p:spPr>
          <a:xfrm>
            <a:off x="107504" y="1556792"/>
            <a:ext cx="9000000" cy="1470025"/>
          </a:xfrm>
          <a:ln/>
        </p:spPr>
        <p:style>
          <a:lnRef idx="2">
            <a:schemeClr val="accent5"/>
          </a:lnRef>
          <a:fillRef idx="1">
            <a:schemeClr val="lt1"/>
          </a:fillRef>
          <a:effectRef idx="0">
            <a:schemeClr val="accent5"/>
          </a:effectRef>
          <a:fontRef idx="minor">
            <a:schemeClr val="dk1"/>
          </a:fontRef>
        </p:style>
        <p:txBody>
          <a:bodyPr>
            <a:normAutofit/>
          </a:bodyPr>
          <a:lstStyle/>
          <a:p>
            <a:r>
              <a:rPr lang="zh-TW" altLang="en-US" sz="4400" b="1" dirty="0">
                <a:solidFill>
                  <a:srgbClr val="0070C0"/>
                </a:solidFill>
                <a:latin typeface="Arial Unicode MS" panose="020B0604020202020204" pitchFamily="34" charset="-120"/>
                <a:ea typeface="微軟正黑體" panose="020B0604030504040204" pitchFamily="34" charset="-120"/>
              </a:rPr>
              <a:t>蝴蝶寶貝</a:t>
            </a:r>
            <a:r>
              <a:rPr lang="en-US" altLang="zh-TW" sz="4400" b="1" dirty="0">
                <a:solidFill>
                  <a:srgbClr val="0070C0"/>
                </a:solidFill>
                <a:latin typeface="Arial Unicode MS" panose="020B0604020202020204" pitchFamily="34" charset="-120"/>
                <a:ea typeface="微軟正黑體" panose="020B0604030504040204" pitchFamily="34" charset="-120"/>
              </a:rPr>
              <a:t>(EB)</a:t>
            </a:r>
            <a:r>
              <a:rPr lang="zh-TW" altLang="en-US" sz="4400" b="1" dirty="0">
                <a:solidFill>
                  <a:srgbClr val="0070C0"/>
                </a:solidFill>
                <a:latin typeface="Arial Unicode MS" panose="020B0604020202020204" pitchFamily="34" charset="-120"/>
                <a:ea typeface="微軟正黑體" panose="020B0604030504040204" pitchFamily="34" charset="-120"/>
              </a:rPr>
              <a:t>的皮膚與傷口照護</a:t>
            </a:r>
          </a:p>
        </p:txBody>
      </p:sp>
    </p:spTree>
    <p:extLst>
      <p:ext uri="{BB962C8B-B14F-4D97-AF65-F5344CB8AC3E}">
        <p14:creationId xmlns:p14="http://schemas.microsoft.com/office/powerpoint/2010/main" val="1029079855"/>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en-US"/>
          </a:p>
        </p:txBody>
      </p:sp>
      <p:graphicFrame>
        <p:nvGraphicFramePr>
          <p:cNvPr id="5" name="資料庫圖表 4"/>
          <p:cNvGraphicFramePr/>
          <p:nvPr>
            <p:extLst>
              <p:ext uri="{D42A27DB-BD31-4B8C-83A1-F6EECF244321}">
                <p14:modId xmlns:p14="http://schemas.microsoft.com/office/powerpoint/2010/main" val="2103724563"/>
              </p:ext>
            </p:extLst>
          </p:nvPr>
        </p:nvGraphicFramePr>
        <p:xfrm>
          <a:off x="142848" y="126000"/>
          <a:ext cx="8892000" cy="673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投影片編號版面配置區 3"/>
          <p:cNvSpPr txBox="1">
            <a:spLocks/>
          </p:cNvSpPr>
          <p:nvPr/>
        </p:nvSpPr>
        <p:spPr>
          <a:xfrm>
            <a:off x="8613648" y="6305550"/>
            <a:ext cx="457200" cy="476250"/>
          </a:xfrm>
          <a:prstGeom prst="rect">
            <a:avLst/>
          </a:prstGeom>
          <a:solidFill>
            <a:schemeClr val="accent1"/>
          </a:solidFill>
        </p:spPr>
        <p:txBody>
          <a:bodyPr wrap="none" lIns="0" tIns="0" rIns="0" bIns="0" anchor="ctr" anchorCtr="1">
            <a:noAutofit/>
          </a:bodyPr>
          <a:lstStyle>
            <a:defPPr>
              <a:defRPr lang="zh-TW"/>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DA0BB7-265A-403C-9275-D587AB510EDC}" type="slidenum">
              <a:rPr lang="zh-TW" altLang="en-US" smtClean="0">
                <a:solidFill>
                  <a:schemeClr val="tx1"/>
                </a:solidFill>
              </a:rPr>
              <a:pPr/>
              <a:t>10</a:t>
            </a:fld>
            <a:endParaRPr lang="zh-TW" altLang="en-US" dirty="0">
              <a:solidFill>
                <a:schemeClr val="tx1"/>
              </a:solidFill>
            </a:endParaRPr>
          </a:p>
        </p:txBody>
      </p:sp>
    </p:spTree>
    <p:extLst>
      <p:ext uri="{BB962C8B-B14F-4D97-AF65-F5344CB8AC3E}">
        <p14:creationId xmlns:p14="http://schemas.microsoft.com/office/powerpoint/2010/main" val="2111051470"/>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FBBFC7CF-ED2F-439A-87F4-99C13C06DC6F}"/>
              </a:ext>
            </a:extLst>
          </p:cNvPr>
          <p:cNvSpPr>
            <a:spLocks noGrp="1"/>
          </p:cNvSpPr>
          <p:nvPr>
            <p:ph type="title"/>
          </p:nvPr>
        </p:nvSpPr>
        <p:spPr>
          <a:xfrm>
            <a:off x="523429" y="1052736"/>
            <a:ext cx="8170167" cy="1362075"/>
          </a:xfrm>
        </p:spPr>
        <p:txBody>
          <a:bodyPr>
            <a:noAutofit/>
          </a:bodyPr>
          <a:lstStyle/>
          <a:p>
            <a:r>
              <a:rPr lang="zh-TW" altLang="en-US" sz="4400" b="1" dirty="0"/>
              <a:t>使用益皮特溶液洗澡及清洗傷口</a:t>
            </a:r>
          </a:p>
        </p:txBody>
      </p:sp>
      <p:sp>
        <p:nvSpPr>
          <p:cNvPr id="3" name="文字版面配置區 2">
            <a:extLst>
              <a:ext uri="{FF2B5EF4-FFF2-40B4-BE49-F238E27FC236}">
                <a16:creationId xmlns:a16="http://schemas.microsoft.com/office/drawing/2014/main" xmlns="" id="{CCDFE5D2-852B-47F7-9DD7-229061588B9E}"/>
              </a:ext>
            </a:extLst>
          </p:cNvPr>
          <p:cNvSpPr>
            <a:spLocks noGrp="1"/>
          </p:cNvSpPr>
          <p:nvPr>
            <p:ph type="body" idx="1"/>
          </p:nvPr>
        </p:nvSpPr>
        <p:spPr/>
        <p:txBody>
          <a:bodyPr/>
          <a:lstStyle/>
          <a:p>
            <a:endParaRPr lang="zh-TW" altLang="en-US" dirty="0"/>
          </a:p>
        </p:txBody>
      </p:sp>
      <p:sp>
        <p:nvSpPr>
          <p:cNvPr id="4" name="頁尾版面配置區 3">
            <a:extLst>
              <a:ext uri="{FF2B5EF4-FFF2-40B4-BE49-F238E27FC236}">
                <a16:creationId xmlns:a16="http://schemas.microsoft.com/office/drawing/2014/main" xmlns="" id="{96325DD2-CE9A-4812-BC7D-3E4EB8AD48D5}"/>
              </a:ext>
            </a:extLst>
          </p:cNvPr>
          <p:cNvSpPr>
            <a:spLocks noGrp="1"/>
          </p:cNvSpPr>
          <p:nvPr>
            <p:ph type="ftr" sz="quarter" idx="11"/>
          </p:nvPr>
        </p:nvSpPr>
        <p:spPr/>
        <p:txBody>
          <a:bodyPr/>
          <a:lstStyle/>
          <a:p>
            <a:endParaRPr lang="zh-TW" altLang="en-US"/>
          </a:p>
        </p:txBody>
      </p:sp>
      <p:sp>
        <p:nvSpPr>
          <p:cNvPr id="6" name="投影片編號版面配置區 3">
            <a:extLst>
              <a:ext uri="{FF2B5EF4-FFF2-40B4-BE49-F238E27FC236}">
                <a16:creationId xmlns:a16="http://schemas.microsoft.com/office/drawing/2014/main" xmlns="" id="{E4D1DA2F-0CB9-4A24-AC5E-E82111A4640F}"/>
              </a:ext>
            </a:extLst>
          </p:cNvPr>
          <p:cNvSpPr txBox="1">
            <a:spLocks/>
          </p:cNvSpPr>
          <p:nvPr/>
        </p:nvSpPr>
        <p:spPr>
          <a:xfrm>
            <a:off x="8613648" y="6305550"/>
            <a:ext cx="457200" cy="476250"/>
          </a:xfrm>
          <a:prstGeom prst="rect">
            <a:avLst/>
          </a:prstGeom>
          <a:solidFill>
            <a:schemeClr val="accent1"/>
          </a:solidFill>
        </p:spPr>
        <p:txBody>
          <a:bodyPr wrap="none" lIns="0" tIns="0" rIns="0" bIns="0" anchor="ctr" anchorCtr="1">
            <a:noAutofit/>
          </a:bodyPr>
          <a:lstStyle>
            <a:defPPr>
              <a:defRPr lang="zh-TW"/>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DA0BB7-265A-403C-9275-D587AB510EDC}" type="slidenum">
              <a:rPr lang="zh-TW" altLang="en-US" smtClean="0">
                <a:solidFill>
                  <a:schemeClr val="tx1"/>
                </a:solidFill>
              </a:rPr>
              <a:pPr/>
              <a:t>11</a:t>
            </a:fld>
            <a:endParaRPr lang="zh-TW" altLang="en-US" dirty="0">
              <a:solidFill>
                <a:schemeClr val="tx1"/>
              </a:solidFill>
            </a:endParaRPr>
          </a:p>
        </p:txBody>
      </p:sp>
    </p:spTree>
    <p:extLst>
      <p:ext uri="{BB962C8B-B14F-4D97-AF65-F5344CB8AC3E}">
        <p14:creationId xmlns:p14="http://schemas.microsoft.com/office/powerpoint/2010/main" val="1566241113"/>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a:extLst>
              <a:ext uri="{FF2B5EF4-FFF2-40B4-BE49-F238E27FC236}">
                <a16:creationId xmlns:a16="http://schemas.microsoft.com/office/drawing/2014/main" xmlns="" id="{70A8F1EA-496C-4925-9490-7085EA9217FD}"/>
              </a:ext>
            </a:extLst>
          </p:cNvPr>
          <p:cNvSpPr>
            <a:spLocks noGrp="1"/>
          </p:cNvSpPr>
          <p:nvPr>
            <p:ph type="ftr" sz="quarter" idx="11"/>
          </p:nvPr>
        </p:nvSpPr>
        <p:spPr/>
        <p:txBody>
          <a:bodyPr/>
          <a:lstStyle/>
          <a:p>
            <a:endParaRPr lang="zh-TW" altLang="en-US"/>
          </a:p>
        </p:txBody>
      </p:sp>
      <p:sp>
        <p:nvSpPr>
          <p:cNvPr id="3" name="投影片編號版面配置區 2">
            <a:extLst>
              <a:ext uri="{FF2B5EF4-FFF2-40B4-BE49-F238E27FC236}">
                <a16:creationId xmlns:a16="http://schemas.microsoft.com/office/drawing/2014/main" xmlns="" id="{91C01000-5413-4339-82EF-50BE42A9DD6D}"/>
              </a:ext>
            </a:extLst>
          </p:cNvPr>
          <p:cNvSpPr>
            <a:spLocks noGrp="1"/>
          </p:cNvSpPr>
          <p:nvPr>
            <p:ph type="sldNum" sz="quarter" idx="12"/>
          </p:nvPr>
        </p:nvSpPr>
        <p:spPr/>
        <p:txBody>
          <a:bodyPr/>
          <a:lstStyle/>
          <a:p>
            <a:fld id="{73DA0BB7-265A-403C-9275-D587AB510EDC}" type="slidenum">
              <a:rPr lang="zh-TW" altLang="en-US" smtClean="0"/>
              <a:t>12</a:t>
            </a:fld>
            <a:endParaRPr lang="zh-TW" altLang="en-US"/>
          </a:p>
        </p:txBody>
      </p:sp>
      <p:pic>
        <p:nvPicPr>
          <p:cNvPr id="4" name="LINE_MOVIE_epaderm">
            <a:hlinkClick r:id="" action="ppaction://media"/>
            <a:extLst>
              <a:ext uri="{FF2B5EF4-FFF2-40B4-BE49-F238E27FC236}">
                <a16:creationId xmlns:a16="http://schemas.microsoft.com/office/drawing/2014/main" xmlns="" id="{8F5C04AF-C08A-42D6-9DD8-AC8FEBAFA18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6355"/>
            <a:ext cx="9121469" cy="6858000"/>
          </a:xfrm>
          <a:prstGeom prst="rect">
            <a:avLst/>
          </a:prstGeom>
        </p:spPr>
      </p:pic>
    </p:spTree>
    <p:extLst>
      <p:ext uri="{BB962C8B-B14F-4D97-AF65-F5344CB8AC3E}">
        <p14:creationId xmlns:p14="http://schemas.microsoft.com/office/powerpoint/2010/main" val="3731938811"/>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en-US" dirty="0"/>
          </a:p>
        </p:txBody>
      </p:sp>
      <p:graphicFrame>
        <p:nvGraphicFramePr>
          <p:cNvPr id="5" name="資料庫圖表 4"/>
          <p:cNvGraphicFramePr/>
          <p:nvPr>
            <p:extLst/>
          </p:nvPr>
        </p:nvGraphicFramePr>
        <p:xfrm>
          <a:off x="31416" y="0"/>
          <a:ext cx="9036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投影片編號版面配置區 3"/>
          <p:cNvSpPr txBox="1">
            <a:spLocks/>
          </p:cNvSpPr>
          <p:nvPr/>
        </p:nvSpPr>
        <p:spPr>
          <a:xfrm>
            <a:off x="8613648" y="6305550"/>
            <a:ext cx="457200" cy="476250"/>
          </a:xfrm>
          <a:prstGeom prst="rect">
            <a:avLst/>
          </a:prstGeom>
          <a:solidFill>
            <a:schemeClr val="accent1"/>
          </a:solidFill>
        </p:spPr>
        <p:txBody>
          <a:bodyPr wrap="none" lIns="0" tIns="0" rIns="0" bIns="0" anchor="ctr" anchorCtr="1">
            <a:noAutofit/>
          </a:bodyPr>
          <a:lstStyle>
            <a:defPPr>
              <a:defRPr lang="zh-TW"/>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DA0BB7-265A-403C-9275-D587AB510EDC}" type="slidenum">
              <a:rPr lang="zh-TW" altLang="en-US" smtClean="0">
                <a:solidFill>
                  <a:schemeClr val="tx1"/>
                </a:solidFill>
              </a:rPr>
              <a:pPr/>
              <a:t>13</a:t>
            </a:fld>
            <a:endParaRPr lang="zh-TW" altLang="en-US" dirty="0">
              <a:solidFill>
                <a:schemeClr val="tx1"/>
              </a:solidFill>
            </a:endParaRPr>
          </a:p>
        </p:txBody>
      </p:sp>
    </p:spTree>
    <p:extLst>
      <p:ext uri="{BB962C8B-B14F-4D97-AF65-F5344CB8AC3E}">
        <p14:creationId xmlns:p14="http://schemas.microsoft.com/office/powerpoint/2010/main" val="2474922615"/>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en-US" dirty="0"/>
          </a:p>
        </p:txBody>
      </p:sp>
      <p:graphicFrame>
        <p:nvGraphicFramePr>
          <p:cNvPr id="5" name="資料庫圖表 4"/>
          <p:cNvGraphicFramePr/>
          <p:nvPr>
            <p:extLst>
              <p:ext uri="{D42A27DB-BD31-4B8C-83A1-F6EECF244321}">
                <p14:modId xmlns:p14="http://schemas.microsoft.com/office/powerpoint/2010/main" val="310758560"/>
              </p:ext>
            </p:extLst>
          </p:nvPr>
        </p:nvGraphicFramePr>
        <p:xfrm>
          <a:off x="31416" y="0"/>
          <a:ext cx="9036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投影片編號版面配置區 3"/>
          <p:cNvSpPr txBox="1">
            <a:spLocks/>
          </p:cNvSpPr>
          <p:nvPr/>
        </p:nvSpPr>
        <p:spPr>
          <a:xfrm>
            <a:off x="8613648" y="6305550"/>
            <a:ext cx="457200" cy="476250"/>
          </a:xfrm>
          <a:prstGeom prst="rect">
            <a:avLst/>
          </a:prstGeom>
          <a:solidFill>
            <a:schemeClr val="accent1"/>
          </a:solidFill>
        </p:spPr>
        <p:txBody>
          <a:bodyPr wrap="none" lIns="0" tIns="0" rIns="0" bIns="0" anchor="ctr" anchorCtr="1">
            <a:noAutofit/>
          </a:bodyPr>
          <a:lstStyle>
            <a:defPPr>
              <a:defRPr lang="zh-TW"/>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DA0BB7-265A-403C-9275-D587AB510EDC}" type="slidenum">
              <a:rPr lang="zh-TW" altLang="en-US" smtClean="0">
                <a:solidFill>
                  <a:schemeClr val="tx1"/>
                </a:solidFill>
              </a:rPr>
              <a:pPr/>
              <a:t>14</a:t>
            </a:fld>
            <a:endParaRPr lang="zh-TW" altLang="en-US" dirty="0">
              <a:solidFill>
                <a:schemeClr val="tx1"/>
              </a:solidFill>
            </a:endParaRPr>
          </a:p>
        </p:txBody>
      </p:sp>
    </p:spTree>
    <p:extLst>
      <p:ext uri="{BB962C8B-B14F-4D97-AF65-F5344CB8AC3E}">
        <p14:creationId xmlns:p14="http://schemas.microsoft.com/office/powerpoint/2010/main" val="2152124430"/>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en-US"/>
          </a:p>
        </p:txBody>
      </p:sp>
      <p:graphicFrame>
        <p:nvGraphicFramePr>
          <p:cNvPr id="4" name="資料庫圖表 3"/>
          <p:cNvGraphicFramePr/>
          <p:nvPr>
            <p:extLst>
              <p:ext uri="{D42A27DB-BD31-4B8C-83A1-F6EECF244321}">
                <p14:modId xmlns:p14="http://schemas.microsoft.com/office/powerpoint/2010/main" val="1155178086"/>
              </p:ext>
            </p:extLst>
          </p:nvPr>
        </p:nvGraphicFramePr>
        <p:xfrm>
          <a:off x="44067" y="-31576"/>
          <a:ext cx="8928992" cy="6813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3"/>
          <p:cNvSpPr txBox="1">
            <a:spLocks/>
          </p:cNvSpPr>
          <p:nvPr/>
        </p:nvSpPr>
        <p:spPr>
          <a:xfrm>
            <a:off x="8613648" y="6305550"/>
            <a:ext cx="457200" cy="476250"/>
          </a:xfrm>
          <a:prstGeom prst="rect">
            <a:avLst/>
          </a:prstGeom>
          <a:solidFill>
            <a:schemeClr val="accent1"/>
          </a:solidFill>
        </p:spPr>
        <p:txBody>
          <a:bodyPr wrap="none" lIns="0" tIns="0" rIns="0" bIns="0" anchor="ctr" anchorCtr="1">
            <a:noAutofit/>
          </a:bodyPr>
          <a:lstStyle>
            <a:defPPr>
              <a:defRPr lang="zh-TW"/>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DA0BB7-265A-403C-9275-D587AB510EDC}" type="slidenum">
              <a:rPr lang="zh-TW" altLang="en-US" smtClean="0">
                <a:solidFill>
                  <a:schemeClr val="tx1"/>
                </a:solidFill>
              </a:rPr>
              <a:pPr/>
              <a:t>15</a:t>
            </a:fld>
            <a:endParaRPr lang="zh-TW" altLang="en-US" dirty="0">
              <a:solidFill>
                <a:schemeClr val="tx1"/>
              </a:solidFill>
            </a:endParaRPr>
          </a:p>
        </p:txBody>
      </p:sp>
    </p:spTree>
    <p:extLst>
      <p:ext uri="{BB962C8B-B14F-4D97-AF65-F5344CB8AC3E}">
        <p14:creationId xmlns:p14="http://schemas.microsoft.com/office/powerpoint/2010/main" val="3612382943"/>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en-US"/>
          </a:p>
        </p:txBody>
      </p:sp>
      <p:graphicFrame>
        <p:nvGraphicFramePr>
          <p:cNvPr id="4" name="資料庫圖表 3"/>
          <p:cNvGraphicFramePr/>
          <p:nvPr>
            <p:extLst>
              <p:ext uri="{D42A27DB-BD31-4B8C-83A1-F6EECF244321}">
                <p14:modId xmlns:p14="http://schemas.microsoft.com/office/powerpoint/2010/main" val="4021592652"/>
              </p:ext>
            </p:extLst>
          </p:nvPr>
        </p:nvGraphicFramePr>
        <p:xfrm>
          <a:off x="107504" y="13048"/>
          <a:ext cx="9036496" cy="6768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3"/>
          <p:cNvSpPr txBox="1">
            <a:spLocks/>
          </p:cNvSpPr>
          <p:nvPr/>
        </p:nvSpPr>
        <p:spPr>
          <a:xfrm>
            <a:off x="8613648" y="6305550"/>
            <a:ext cx="457200" cy="476250"/>
          </a:xfrm>
          <a:prstGeom prst="rect">
            <a:avLst/>
          </a:prstGeom>
          <a:solidFill>
            <a:schemeClr val="accent1"/>
          </a:solidFill>
        </p:spPr>
        <p:txBody>
          <a:bodyPr wrap="none" lIns="0" tIns="0" rIns="0" bIns="0" anchor="ctr" anchorCtr="1">
            <a:noAutofit/>
          </a:bodyPr>
          <a:lstStyle>
            <a:defPPr>
              <a:defRPr lang="zh-TW"/>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DA0BB7-265A-403C-9275-D587AB510EDC}" type="slidenum">
              <a:rPr lang="zh-TW" altLang="en-US" smtClean="0">
                <a:solidFill>
                  <a:schemeClr val="tx1"/>
                </a:solidFill>
              </a:rPr>
              <a:pPr/>
              <a:t>16</a:t>
            </a:fld>
            <a:endParaRPr lang="zh-TW" altLang="en-US" dirty="0">
              <a:solidFill>
                <a:schemeClr val="tx1"/>
              </a:solidFill>
            </a:endParaRPr>
          </a:p>
        </p:txBody>
      </p:sp>
    </p:spTree>
    <p:extLst>
      <p:ext uri="{BB962C8B-B14F-4D97-AF65-F5344CB8AC3E}">
        <p14:creationId xmlns:p14="http://schemas.microsoft.com/office/powerpoint/2010/main" val="1158857809"/>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p:cNvGraphicFramePr/>
          <p:nvPr>
            <p:extLst>
              <p:ext uri="{D42A27DB-BD31-4B8C-83A1-F6EECF244321}">
                <p14:modId xmlns:p14="http://schemas.microsoft.com/office/powerpoint/2010/main" val="253382435"/>
              </p:ext>
            </p:extLst>
          </p:nvPr>
        </p:nvGraphicFramePr>
        <p:xfrm>
          <a:off x="179512" y="116632"/>
          <a:ext cx="8712968" cy="6408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p:cNvSpPr>
            <a:spLocks noGrp="1"/>
          </p:cNvSpPr>
          <p:nvPr>
            <p:ph type="sldNum" sz="quarter" idx="4294967295"/>
          </p:nvPr>
        </p:nvSpPr>
        <p:spPr>
          <a:xfrm>
            <a:off x="8613648" y="6305550"/>
            <a:ext cx="457200" cy="476250"/>
          </a:xfrm>
          <a:prstGeom prst="rect">
            <a:avLst/>
          </a:prstGeom>
        </p:spPr>
        <p:txBody>
          <a:bodyPr/>
          <a:lstStyle/>
          <a:p>
            <a:fld id="{73DA0BB7-265A-403C-9275-D587AB510EDC}" type="slidenum">
              <a:rPr lang="zh-TW" altLang="en-US" smtClean="0">
                <a:solidFill>
                  <a:schemeClr val="tx1"/>
                </a:solidFill>
              </a:rPr>
              <a:t>17</a:t>
            </a:fld>
            <a:endParaRPr lang="zh-TW" altLang="en-US" dirty="0">
              <a:solidFill>
                <a:schemeClr val="tx1"/>
              </a:solidFill>
            </a:endParaRPr>
          </a:p>
        </p:txBody>
      </p:sp>
    </p:spTree>
    <p:extLst>
      <p:ext uri="{BB962C8B-B14F-4D97-AF65-F5344CB8AC3E}">
        <p14:creationId xmlns:p14="http://schemas.microsoft.com/office/powerpoint/2010/main" val="3072095528"/>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en-US"/>
          </a:p>
        </p:txBody>
      </p:sp>
      <p:graphicFrame>
        <p:nvGraphicFramePr>
          <p:cNvPr id="4" name="資料庫圖表 3"/>
          <p:cNvGraphicFramePr/>
          <p:nvPr>
            <p:extLst>
              <p:ext uri="{D42A27DB-BD31-4B8C-83A1-F6EECF244321}">
                <p14:modId xmlns:p14="http://schemas.microsoft.com/office/powerpoint/2010/main" val="63588214"/>
              </p:ext>
            </p:extLst>
          </p:nvPr>
        </p:nvGraphicFramePr>
        <p:xfrm>
          <a:off x="0" y="0"/>
          <a:ext cx="9144000" cy="6309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文字方塊 63"/>
          <p:cNvSpPr txBox="1"/>
          <p:nvPr/>
        </p:nvSpPr>
        <p:spPr>
          <a:xfrm>
            <a:off x="1475656" y="5981671"/>
            <a:ext cx="6156000" cy="737419"/>
          </a:xfrm>
          <a:prstGeom prst="rect">
            <a:avLst/>
          </a:prstGeom>
          <a:noFill/>
          <a:ln w="6350">
            <a:solidFill>
              <a:schemeClr val="accent1"/>
            </a:solid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altLang="en-US" sz="3200" b="1" kern="0" dirty="0">
                <a:solidFill>
                  <a:srgbClr val="000000"/>
                </a:solidFill>
                <a:effectLst/>
                <a:latin typeface="Arial Unicode MS" panose="020B0604020202020204" pitchFamily="34" charset="-120"/>
                <a:ea typeface="微軟正黑體" panose="020B0604030504040204" pitchFamily="34" charset="-120"/>
              </a:rPr>
              <a:t>處理</a:t>
            </a:r>
            <a:r>
              <a:rPr lang="en-US" sz="3200" b="1" kern="0" dirty="0">
                <a:solidFill>
                  <a:srgbClr val="000000"/>
                </a:solidFill>
                <a:effectLst/>
                <a:latin typeface="Arial Unicode MS" panose="020B0604020202020204" pitchFamily="34" charset="-120"/>
                <a:ea typeface="微軟正黑體" panose="020B0604030504040204" pitchFamily="34" charset="-120"/>
              </a:rPr>
              <a:t>DEB</a:t>
            </a:r>
            <a:r>
              <a:rPr lang="zh-TW" sz="3200" b="1" kern="0" dirty="0">
                <a:solidFill>
                  <a:srgbClr val="000000"/>
                </a:solidFill>
                <a:effectLst/>
                <a:latin typeface="Arial Unicode MS" panose="020B0604020202020204" pitchFamily="34" charset="-120"/>
                <a:ea typeface="微軟正黑體" panose="020B0604030504040204" pitchFamily="34" charset="-120"/>
              </a:rPr>
              <a:t>嬰兒</a:t>
            </a:r>
            <a:r>
              <a:rPr lang="zh-TW" altLang="en-US" sz="3200" b="1" kern="0" dirty="0">
                <a:solidFill>
                  <a:srgbClr val="000000"/>
                </a:solidFill>
                <a:effectLst/>
                <a:latin typeface="Arial Unicode MS" panose="020B0604020202020204" pitchFamily="34" charset="-120"/>
                <a:ea typeface="微軟正黑體" panose="020B0604030504040204" pitchFamily="34" charset="-120"/>
              </a:rPr>
              <a:t>下肢大</a:t>
            </a:r>
            <a:r>
              <a:rPr lang="zh-TW" sz="3200" b="1" kern="0" dirty="0">
                <a:solidFill>
                  <a:srgbClr val="000000"/>
                </a:solidFill>
                <a:effectLst/>
                <a:latin typeface="Arial Unicode MS" panose="020B0604020202020204" pitchFamily="34" charset="-120"/>
                <a:ea typeface="微軟正黑體" panose="020B0604030504040204" pitchFamily="34" charset="-120"/>
              </a:rPr>
              <a:t>水皰的</a:t>
            </a:r>
            <a:r>
              <a:rPr lang="zh-TW" altLang="en-US" sz="3200" b="1" kern="0" dirty="0">
                <a:solidFill>
                  <a:srgbClr val="000000"/>
                </a:solidFill>
                <a:effectLst/>
                <a:latin typeface="Arial Unicode MS" panose="020B0604020202020204" pitchFamily="34" charset="-120"/>
                <a:ea typeface="微軟正黑體" panose="020B0604030504040204" pitchFamily="34" charset="-120"/>
              </a:rPr>
              <a:t>經驗</a:t>
            </a:r>
            <a:endParaRPr lang="zh-TW" sz="3200" kern="100" dirty="0">
              <a:solidFill>
                <a:srgbClr val="000000"/>
              </a:solidFill>
              <a:effectLst/>
              <a:latin typeface="Arial Unicode MS" panose="020B0604020202020204" pitchFamily="34" charset="-120"/>
              <a:ea typeface="微軟正黑體" panose="020B0604030504040204" pitchFamily="34" charset="-120"/>
              <a:cs typeface="Times New Roman"/>
            </a:endParaRPr>
          </a:p>
        </p:txBody>
      </p:sp>
      <p:sp>
        <p:nvSpPr>
          <p:cNvPr id="6" name="投影片編號版面配置區 3"/>
          <p:cNvSpPr txBox="1">
            <a:spLocks/>
          </p:cNvSpPr>
          <p:nvPr/>
        </p:nvSpPr>
        <p:spPr>
          <a:xfrm>
            <a:off x="8613648" y="6305550"/>
            <a:ext cx="457200" cy="476250"/>
          </a:xfrm>
          <a:prstGeom prst="rect">
            <a:avLst/>
          </a:prstGeom>
          <a:solidFill>
            <a:schemeClr val="accent1"/>
          </a:solidFill>
        </p:spPr>
        <p:txBody>
          <a:bodyPr wrap="none" lIns="0" tIns="0" rIns="0" bIns="0" anchor="ctr" anchorCtr="1">
            <a:noAutofit/>
          </a:bodyPr>
          <a:lstStyle>
            <a:defPPr>
              <a:defRPr lang="zh-TW"/>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DA0BB7-265A-403C-9275-D587AB510EDC}" type="slidenum">
              <a:rPr lang="zh-TW" altLang="en-US" smtClean="0">
                <a:solidFill>
                  <a:schemeClr val="tx1"/>
                </a:solidFill>
              </a:rPr>
              <a:pPr/>
              <a:t>18</a:t>
            </a:fld>
            <a:endParaRPr lang="zh-TW" altLang="en-US" dirty="0">
              <a:solidFill>
                <a:schemeClr val="tx1"/>
              </a:solidFill>
            </a:endParaRPr>
          </a:p>
        </p:txBody>
      </p:sp>
    </p:spTree>
    <p:extLst>
      <p:ext uri="{BB962C8B-B14F-4D97-AF65-F5344CB8AC3E}">
        <p14:creationId xmlns:p14="http://schemas.microsoft.com/office/powerpoint/2010/main" val="1759169659"/>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p:cNvGraphicFramePr/>
          <p:nvPr>
            <p:extLst>
              <p:ext uri="{D42A27DB-BD31-4B8C-83A1-F6EECF244321}">
                <p14:modId xmlns:p14="http://schemas.microsoft.com/office/powerpoint/2010/main" val="1240086816"/>
              </p:ext>
            </p:extLst>
          </p:nvPr>
        </p:nvGraphicFramePr>
        <p:xfrm>
          <a:off x="251520" y="116632"/>
          <a:ext cx="8712968" cy="65706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頁尾版面配置區 3"/>
          <p:cNvSpPr>
            <a:spLocks noGrp="1"/>
          </p:cNvSpPr>
          <p:nvPr>
            <p:ph type="ftr" sz="quarter" idx="11"/>
          </p:nvPr>
        </p:nvSpPr>
        <p:spPr/>
        <p:txBody>
          <a:bodyPr/>
          <a:lstStyle/>
          <a:p>
            <a:endParaRPr lang="en-US" dirty="0"/>
          </a:p>
        </p:txBody>
      </p:sp>
      <p:sp>
        <p:nvSpPr>
          <p:cNvPr id="5" name="投影片編號版面配置區 3"/>
          <p:cNvSpPr txBox="1">
            <a:spLocks/>
          </p:cNvSpPr>
          <p:nvPr/>
        </p:nvSpPr>
        <p:spPr>
          <a:xfrm>
            <a:off x="8613648" y="6305550"/>
            <a:ext cx="457200" cy="476250"/>
          </a:xfrm>
          <a:prstGeom prst="rect">
            <a:avLst/>
          </a:prstGeom>
          <a:solidFill>
            <a:schemeClr val="accent1"/>
          </a:solidFill>
        </p:spPr>
        <p:txBody>
          <a:bodyPr wrap="none" lIns="0" tIns="0" rIns="0" bIns="0" anchor="ctr" anchorCtr="1">
            <a:noAutofit/>
          </a:bodyPr>
          <a:lstStyle>
            <a:defPPr>
              <a:defRPr lang="zh-TW"/>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DA0BB7-265A-403C-9275-D587AB510EDC}" type="slidenum">
              <a:rPr lang="zh-TW" altLang="en-US" smtClean="0">
                <a:solidFill>
                  <a:schemeClr val="tx1"/>
                </a:solidFill>
              </a:rPr>
              <a:pPr/>
              <a:t>19</a:t>
            </a:fld>
            <a:endParaRPr lang="zh-TW" altLang="en-US" dirty="0">
              <a:solidFill>
                <a:schemeClr val="tx1"/>
              </a:solidFill>
            </a:endParaRPr>
          </a:p>
        </p:txBody>
      </p:sp>
    </p:spTree>
    <p:extLst>
      <p:ext uri="{BB962C8B-B14F-4D97-AF65-F5344CB8AC3E}">
        <p14:creationId xmlns:p14="http://schemas.microsoft.com/office/powerpoint/2010/main" val="1508821967"/>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en-US"/>
          </a:p>
        </p:txBody>
      </p:sp>
      <p:graphicFrame>
        <p:nvGraphicFramePr>
          <p:cNvPr id="4" name="資料庫圖表 3"/>
          <p:cNvGraphicFramePr/>
          <p:nvPr>
            <p:extLst>
              <p:ext uri="{D42A27DB-BD31-4B8C-83A1-F6EECF244321}">
                <p14:modId xmlns:p14="http://schemas.microsoft.com/office/powerpoint/2010/main" val="2685384328"/>
              </p:ext>
            </p:extLst>
          </p:nvPr>
        </p:nvGraphicFramePr>
        <p:xfrm>
          <a:off x="113893" y="85056"/>
          <a:ext cx="8928992" cy="6696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文字方塊 4"/>
          <p:cNvSpPr txBox="1"/>
          <p:nvPr/>
        </p:nvSpPr>
        <p:spPr>
          <a:xfrm>
            <a:off x="724951" y="3084869"/>
            <a:ext cx="595035" cy="276999"/>
          </a:xfrm>
          <a:prstGeom prst="rect">
            <a:avLst/>
          </a:prstGeom>
          <a:noFill/>
        </p:spPr>
        <p:txBody>
          <a:bodyPr wrap="none" rtlCol="0">
            <a:spAutoFit/>
          </a:bodyPr>
          <a:lstStyle/>
          <a:p>
            <a:r>
              <a:rPr lang="en-US" altLang="zh-TW" sz="1200" dirty="0">
                <a:ea typeface="微軟正黑體" panose="020B0604030504040204" pitchFamily="34" charset="-120"/>
              </a:rPr>
              <a:t>(</a:t>
            </a:r>
            <a:r>
              <a:rPr lang="zh-TW" altLang="en-US" sz="1200" dirty="0">
                <a:ea typeface="微軟正黑體" panose="020B0604030504040204" pitchFamily="34" charset="-120"/>
              </a:rPr>
              <a:t>表皮</a:t>
            </a:r>
            <a:r>
              <a:rPr lang="en-US" altLang="zh-TW" sz="1200" dirty="0">
                <a:ea typeface="微軟正黑體" panose="020B0604030504040204" pitchFamily="34" charset="-120"/>
              </a:rPr>
              <a:t>)</a:t>
            </a:r>
            <a:endParaRPr lang="zh-TW" altLang="en-US" sz="1200" dirty="0">
              <a:ea typeface="微軟正黑體" panose="020B0604030504040204" pitchFamily="34" charset="-120"/>
            </a:endParaRPr>
          </a:p>
        </p:txBody>
      </p:sp>
      <p:sp>
        <p:nvSpPr>
          <p:cNvPr id="6" name="文字方塊 5"/>
          <p:cNvSpPr txBox="1"/>
          <p:nvPr/>
        </p:nvSpPr>
        <p:spPr>
          <a:xfrm>
            <a:off x="853018" y="3861048"/>
            <a:ext cx="595035" cy="276999"/>
          </a:xfrm>
          <a:prstGeom prst="rect">
            <a:avLst/>
          </a:prstGeom>
          <a:noFill/>
        </p:spPr>
        <p:txBody>
          <a:bodyPr wrap="none" rtlCol="0">
            <a:spAutoFit/>
          </a:bodyPr>
          <a:lstStyle/>
          <a:p>
            <a:r>
              <a:rPr lang="en-US" altLang="zh-TW" sz="1200" dirty="0">
                <a:ea typeface="微軟正黑體" panose="020B0604030504040204" pitchFamily="34" charset="-120"/>
              </a:rPr>
              <a:t>(</a:t>
            </a:r>
            <a:r>
              <a:rPr lang="zh-TW" altLang="en-US" sz="1200" dirty="0">
                <a:ea typeface="微軟正黑體" panose="020B0604030504040204" pitchFamily="34" charset="-120"/>
              </a:rPr>
              <a:t>真皮</a:t>
            </a:r>
            <a:r>
              <a:rPr lang="en-US" altLang="zh-TW" sz="1200" dirty="0">
                <a:ea typeface="微軟正黑體" panose="020B0604030504040204" pitchFamily="34" charset="-120"/>
              </a:rPr>
              <a:t>)</a:t>
            </a:r>
            <a:endParaRPr lang="zh-TW" altLang="en-US" sz="1200" dirty="0">
              <a:ea typeface="微軟正黑體" panose="020B0604030504040204" pitchFamily="34" charset="-120"/>
            </a:endParaRPr>
          </a:p>
        </p:txBody>
      </p:sp>
      <p:sp>
        <p:nvSpPr>
          <p:cNvPr id="7" name="文字方塊 6"/>
          <p:cNvSpPr txBox="1"/>
          <p:nvPr/>
        </p:nvSpPr>
        <p:spPr>
          <a:xfrm>
            <a:off x="571062" y="4941168"/>
            <a:ext cx="902811" cy="276999"/>
          </a:xfrm>
          <a:prstGeom prst="rect">
            <a:avLst/>
          </a:prstGeom>
          <a:noFill/>
        </p:spPr>
        <p:txBody>
          <a:bodyPr wrap="none" rtlCol="0">
            <a:spAutoFit/>
          </a:bodyPr>
          <a:lstStyle/>
          <a:p>
            <a:r>
              <a:rPr lang="en-US" altLang="zh-TW" sz="1200" dirty="0">
                <a:ea typeface="微軟正黑體" panose="020B0604030504040204" pitchFamily="34" charset="-120"/>
              </a:rPr>
              <a:t>(</a:t>
            </a:r>
            <a:r>
              <a:rPr lang="zh-TW" altLang="en-US" sz="1200" dirty="0">
                <a:ea typeface="微軟正黑體" panose="020B0604030504040204" pitchFamily="34" charset="-120"/>
              </a:rPr>
              <a:t>皮下組織</a:t>
            </a:r>
            <a:r>
              <a:rPr lang="en-US" altLang="zh-TW" sz="1200" dirty="0">
                <a:ea typeface="微軟正黑體" panose="020B0604030504040204" pitchFamily="34" charset="-120"/>
              </a:rPr>
              <a:t>)</a:t>
            </a:r>
            <a:endParaRPr lang="zh-TW" altLang="en-US" sz="1200" dirty="0">
              <a:ea typeface="微軟正黑體" panose="020B0604030504040204" pitchFamily="34" charset="-120"/>
            </a:endParaRPr>
          </a:p>
        </p:txBody>
      </p:sp>
      <p:sp>
        <p:nvSpPr>
          <p:cNvPr id="8" name="矩形 7"/>
          <p:cNvSpPr/>
          <p:nvPr/>
        </p:nvSpPr>
        <p:spPr>
          <a:xfrm>
            <a:off x="683568" y="2896546"/>
            <a:ext cx="828000" cy="13245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595062" y="1052736"/>
            <a:ext cx="3472882" cy="954107"/>
          </a:xfrm>
          <a:prstGeom prst="rect">
            <a:avLst/>
          </a:prstGeom>
          <a:noFill/>
          <a:ln>
            <a:solidFill>
              <a:srgbClr val="7030A0"/>
            </a:solidFill>
          </a:ln>
        </p:spPr>
        <p:txBody>
          <a:bodyPr wrap="square" rtlCol="0">
            <a:spAutoFit/>
          </a:bodyPr>
          <a:lstStyle/>
          <a:p>
            <a:r>
              <a:rPr lang="en-US" altLang="zh-TW" sz="2800" dirty="0">
                <a:latin typeface="Arial Unicode MS" panose="020B0604020202020204" pitchFamily="34" charset="-120"/>
                <a:ea typeface="微軟正黑體" panose="020B0604030504040204" pitchFamily="34" charset="-120"/>
              </a:rPr>
              <a:t>EB</a:t>
            </a:r>
            <a:r>
              <a:rPr lang="zh-TW" altLang="en-US" sz="2800" dirty="0">
                <a:latin typeface="Arial Unicode MS" panose="020B0604020202020204" pitchFamily="34" charset="-120"/>
                <a:ea typeface="微軟正黑體" panose="020B0604030504040204" pitchFamily="34" charset="-120"/>
              </a:rPr>
              <a:t>往往是</a:t>
            </a:r>
            <a:r>
              <a:rPr lang="zh-TW" altLang="en-US" sz="2800" dirty="0">
                <a:solidFill>
                  <a:srgbClr val="FF0000"/>
                </a:solidFill>
                <a:latin typeface="Arial Unicode MS" panose="020B0604020202020204" pitchFamily="34" charset="-120"/>
                <a:ea typeface="微軟正黑體" panose="020B0604030504040204" pitchFamily="34" charset="-120"/>
              </a:rPr>
              <a:t>表皮</a:t>
            </a:r>
            <a:r>
              <a:rPr lang="zh-TW" altLang="en-US" sz="2800" dirty="0">
                <a:latin typeface="Arial Unicode MS" panose="020B0604020202020204" pitchFamily="34" charset="-120"/>
                <a:ea typeface="微軟正黑體" panose="020B0604030504040204" pitchFamily="34" charset="-120"/>
              </a:rPr>
              <a:t>或</a:t>
            </a:r>
            <a:r>
              <a:rPr lang="zh-TW" altLang="en-US" sz="2800" dirty="0">
                <a:solidFill>
                  <a:srgbClr val="FF0000"/>
                </a:solidFill>
                <a:latin typeface="Arial Unicode MS" panose="020B0604020202020204" pitchFamily="34" charset="-120"/>
                <a:ea typeface="微軟正黑體" panose="020B0604030504040204" pitchFamily="34" charset="-120"/>
              </a:rPr>
              <a:t>表皮及真皮</a:t>
            </a:r>
            <a:r>
              <a:rPr lang="zh-TW" altLang="en-US" sz="2800" dirty="0">
                <a:latin typeface="Arial Unicode MS" panose="020B0604020202020204" pitchFamily="34" charset="-120"/>
                <a:ea typeface="微軟正黑體" panose="020B0604030504040204" pitchFamily="34" charset="-120"/>
              </a:rPr>
              <a:t>的問題</a:t>
            </a:r>
          </a:p>
        </p:txBody>
      </p:sp>
      <p:cxnSp>
        <p:nvCxnSpPr>
          <p:cNvPr id="10" name="直線單箭頭接點 9"/>
          <p:cNvCxnSpPr/>
          <p:nvPr/>
        </p:nvCxnSpPr>
        <p:spPr>
          <a:xfrm flipV="1">
            <a:off x="1257503" y="2006843"/>
            <a:ext cx="0" cy="8897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投影片編號版面配置區 3">
            <a:extLst>
              <a:ext uri="{FF2B5EF4-FFF2-40B4-BE49-F238E27FC236}">
                <a16:creationId xmlns:a16="http://schemas.microsoft.com/office/drawing/2014/main" xmlns="" id="{83658BEB-BFFE-4FFB-8FD8-DEDB9924B86E}"/>
              </a:ext>
            </a:extLst>
          </p:cNvPr>
          <p:cNvSpPr txBox="1">
            <a:spLocks/>
          </p:cNvSpPr>
          <p:nvPr/>
        </p:nvSpPr>
        <p:spPr>
          <a:xfrm>
            <a:off x="8613648" y="6305550"/>
            <a:ext cx="457200" cy="476250"/>
          </a:xfrm>
          <a:prstGeom prst="rect">
            <a:avLst/>
          </a:prstGeom>
          <a:solidFill>
            <a:schemeClr val="accent1"/>
          </a:solidFill>
        </p:spPr>
        <p:txBody>
          <a:bodyPr wrap="none" lIns="0" tIns="0" rIns="0" bIns="0" anchor="ctr" anchorCtr="1">
            <a:noAutofit/>
          </a:bodyPr>
          <a:lstStyle>
            <a:defPPr>
              <a:defRPr lang="zh-TW"/>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DA0BB7-265A-403C-9275-D587AB510EDC}" type="slidenum">
              <a:rPr lang="zh-TW" altLang="en-US" smtClean="0">
                <a:solidFill>
                  <a:schemeClr val="tx1"/>
                </a:solidFill>
              </a:rPr>
              <a:pPr/>
              <a:t>2</a:t>
            </a:fld>
            <a:endParaRPr lang="zh-TW" altLang="en-US" dirty="0">
              <a:solidFill>
                <a:schemeClr val="tx1"/>
              </a:solidFill>
            </a:endParaRPr>
          </a:p>
        </p:txBody>
      </p:sp>
    </p:spTree>
    <p:extLst>
      <p:ext uri="{BB962C8B-B14F-4D97-AF65-F5344CB8AC3E}">
        <p14:creationId xmlns:p14="http://schemas.microsoft.com/office/powerpoint/2010/main" val="4241228424"/>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endParaRPr lang="en-US"/>
          </a:p>
        </p:txBody>
      </p:sp>
      <p:graphicFrame>
        <p:nvGraphicFramePr>
          <p:cNvPr id="5" name="資料庫圖表 4"/>
          <p:cNvGraphicFramePr/>
          <p:nvPr>
            <p:extLst>
              <p:ext uri="{D42A27DB-BD31-4B8C-83A1-F6EECF244321}">
                <p14:modId xmlns:p14="http://schemas.microsoft.com/office/powerpoint/2010/main" val="3025208859"/>
              </p:ext>
            </p:extLst>
          </p:nvPr>
        </p:nvGraphicFramePr>
        <p:xfrm>
          <a:off x="207683" y="131878"/>
          <a:ext cx="8856984" cy="6624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投影片編號版面配置區 3"/>
          <p:cNvSpPr txBox="1">
            <a:spLocks/>
          </p:cNvSpPr>
          <p:nvPr/>
        </p:nvSpPr>
        <p:spPr>
          <a:xfrm>
            <a:off x="8613648" y="6305550"/>
            <a:ext cx="457200" cy="476250"/>
          </a:xfrm>
          <a:prstGeom prst="rect">
            <a:avLst/>
          </a:prstGeom>
          <a:solidFill>
            <a:schemeClr val="accent1"/>
          </a:solidFill>
        </p:spPr>
        <p:txBody>
          <a:bodyPr wrap="none" lIns="0" tIns="0" rIns="0" bIns="0" anchor="ctr" anchorCtr="1">
            <a:noAutofit/>
          </a:bodyPr>
          <a:lstStyle>
            <a:defPPr>
              <a:defRPr lang="zh-TW"/>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DA0BB7-265A-403C-9275-D587AB510EDC}" type="slidenum">
              <a:rPr lang="zh-TW" altLang="en-US" smtClean="0">
                <a:solidFill>
                  <a:schemeClr val="tx1"/>
                </a:solidFill>
              </a:rPr>
              <a:pPr/>
              <a:t>20</a:t>
            </a:fld>
            <a:endParaRPr lang="zh-TW" altLang="en-US" dirty="0">
              <a:solidFill>
                <a:schemeClr val="tx1"/>
              </a:solidFill>
            </a:endParaRPr>
          </a:p>
        </p:txBody>
      </p:sp>
    </p:spTree>
    <p:extLst>
      <p:ext uri="{BB962C8B-B14F-4D97-AF65-F5344CB8AC3E}">
        <p14:creationId xmlns:p14="http://schemas.microsoft.com/office/powerpoint/2010/main" val="3906178707"/>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endParaRPr lang="en-US"/>
          </a:p>
        </p:txBody>
      </p:sp>
      <p:graphicFrame>
        <p:nvGraphicFramePr>
          <p:cNvPr id="5" name="資料庫圖表 4"/>
          <p:cNvGraphicFramePr/>
          <p:nvPr>
            <p:extLst>
              <p:ext uri="{D42A27DB-BD31-4B8C-83A1-F6EECF244321}">
                <p14:modId xmlns:p14="http://schemas.microsoft.com/office/powerpoint/2010/main" val="657237900"/>
              </p:ext>
            </p:extLst>
          </p:nvPr>
        </p:nvGraphicFramePr>
        <p:xfrm>
          <a:off x="107504" y="9052"/>
          <a:ext cx="9144000" cy="68489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投影片編號版面配置區 3"/>
          <p:cNvSpPr txBox="1">
            <a:spLocks/>
          </p:cNvSpPr>
          <p:nvPr/>
        </p:nvSpPr>
        <p:spPr>
          <a:xfrm>
            <a:off x="8613648" y="6305550"/>
            <a:ext cx="457200" cy="476250"/>
          </a:xfrm>
          <a:prstGeom prst="rect">
            <a:avLst/>
          </a:prstGeom>
          <a:solidFill>
            <a:schemeClr val="accent1"/>
          </a:solidFill>
        </p:spPr>
        <p:txBody>
          <a:bodyPr wrap="none" lIns="0" tIns="0" rIns="0" bIns="0" anchor="ctr" anchorCtr="1">
            <a:noAutofit/>
          </a:bodyPr>
          <a:lstStyle>
            <a:defPPr>
              <a:defRPr lang="zh-TW"/>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DA0BB7-265A-403C-9275-D587AB510EDC}" type="slidenum">
              <a:rPr lang="zh-TW" altLang="en-US" smtClean="0">
                <a:solidFill>
                  <a:schemeClr val="tx1"/>
                </a:solidFill>
              </a:rPr>
              <a:pPr/>
              <a:t>21</a:t>
            </a:fld>
            <a:endParaRPr lang="zh-TW" altLang="en-US" dirty="0">
              <a:solidFill>
                <a:schemeClr val="tx1"/>
              </a:solidFill>
            </a:endParaRPr>
          </a:p>
        </p:txBody>
      </p:sp>
    </p:spTree>
    <p:extLst>
      <p:ext uri="{BB962C8B-B14F-4D97-AF65-F5344CB8AC3E}">
        <p14:creationId xmlns:p14="http://schemas.microsoft.com/office/powerpoint/2010/main" val="4293040774"/>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endParaRPr lang="en-US"/>
          </a:p>
        </p:txBody>
      </p:sp>
      <p:graphicFrame>
        <p:nvGraphicFramePr>
          <p:cNvPr id="5" name="資料庫圖表 4"/>
          <p:cNvGraphicFramePr/>
          <p:nvPr>
            <p:extLst>
              <p:ext uri="{D42A27DB-BD31-4B8C-83A1-F6EECF244321}">
                <p14:modId xmlns:p14="http://schemas.microsoft.com/office/powerpoint/2010/main" val="3627448013"/>
              </p:ext>
            </p:extLst>
          </p:nvPr>
        </p:nvGraphicFramePr>
        <p:xfrm>
          <a:off x="73035" y="38950"/>
          <a:ext cx="8964488" cy="68489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投影片編號版面配置區 3"/>
          <p:cNvSpPr txBox="1">
            <a:spLocks/>
          </p:cNvSpPr>
          <p:nvPr/>
        </p:nvSpPr>
        <p:spPr>
          <a:xfrm>
            <a:off x="8613648" y="6305550"/>
            <a:ext cx="457200" cy="476250"/>
          </a:xfrm>
          <a:prstGeom prst="rect">
            <a:avLst/>
          </a:prstGeom>
          <a:solidFill>
            <a:schemeClr val="accent1"/>
          </a:solidFill>
        </p:spPr>
        <p:txBody>
          <a:bodyPr wrap="none" lIns="0" tIns="0" rIns="0" bIns="0" anchor="ctr" anchorCtr="1">
            <a:noAutofit/>
          </a:bodyPr>
          <a:lstStyle>
            <a:defPPr>
              <a:defRPr lang="zh-TW"/>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DA0BB7-265A-403C-9275-D587AB510EDC}" type="slidenum">
              <a:rPr lang="zh-TW" altLang="en-US" smtClean="0">
                <a:solidFill>
                  <a:schemeClr val="tx1"/>
                </a:solidFill>
              </a:rPr>
              <a:pPr/>
              <a:t>22</a:t>
            </a:fld>
            <a:endParaRPr lang="zh-TW" altLang="en-US" dirty="0">
              <a:solidFill>
                <a:schemeClr val="tx1"/>
              </a:solidFill>
            </a:endParaRPr>
          </a:p>
        </p:txBody>
      </p:sp>
    </p:spTree>
    <p:extLst>
      <p:ext uri="{BB962C8B-B14F-4D97-AF65-F5344CB8AC3E}">
        <p14:creationId xmlns:p14="http://schemas.microsoft.com/office/powerpoint/2010/main" val="2590072429"/>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endParaRPr lang="en-US"/>
          </a:p>
        </p:txBody>
      </p:sp>
      <p:graphicFrame>
        <p:nvGraphicFramePr>
          <p:cNvPr id="5" name="資料庫圖表 4"/>
          <p:cNvGraphicFramePr/>
          <p:nvPr>
            <p:extLst>
              <p:ext uri="{D42A27DB-BD31-4B8C-83A1-F6EECF244321}">
                <p14:modId xmlns:p14="http://schemas.microsoft.com/office/powerpoint/2010/main" val="1696792223"/>
              </p:ext>
            </p:extLst>
          </p:nvPr>
        </p:nvGraphicFramePr>
        <p:xfrm>
          <a:off x="107504" y="0"/>
          <a:ext cx="9144000" cy="68489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投影片編號版面配置區 3"/>
          <p:cNvSpPr txBox="1">
            <a:spLocks/>
          </p:cNvSpPr>
          <p:nvPr/>
        </p:nvSpPr>
        <p:spPr>
          <a:xfrm>
            <a:off x="8613648" y="6305550"/>
            <a:ext cx="457200" cy="476250"/>
          </a:xfrm>
          <a:prstGeom prst="rect">
            <a:avLst/>
          </a:prstGeom>
          <a:solidFill>
            <a:schemeClr val="accent1"/>
          </a:solidFill>
        </p:spPr>
        <p:txBody>
          <a:bodyPr wrap="none" lIns="0" tIns="0" rIns="0" bIns="0" anchor="ctr" anchorCtr="1">
            <a:noAutofit/>
          </a:bodyPr>
          <a:lstStyle>
            <a:defPPr>
              <a:defRPr lang="zh-TW"/>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DA0BB7-265A-403C-9275-D587AB510EDC}" type="slidenum">
              <a:rPr lang="zh-TW" altLang="en-US" smtClean="0">
                <a:solidFill>
                  <a:schemeClr val="tx1"/>
                </a:solidFill>
              </a:rPr>
              <a:pPr/>
              <a:t>23</a:t>
            </a:fld>
            <a:endParaRPr lang="zh-TW" altLang="en-US" dirty="0">
              <a:solidFill>
                <a:schemeClr val="tx1"/>
              </a:solidFill>
            </a:endParaRPr>
          </a:p>
        </p:txBody>
      </p:sp>
    </p:spTree>
    <p:extLst>
      <p:ext uri="{BB962C8B-B14F-4D97-AF65-F5344CB8AC3E}">
        <p14:creationId xmlns:p14="http://schemas.microsoft.com/office/powerpoint/2010/main" val="1497428224"/>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en-US"/>
          </a:p>
        </p:txBody>
      </p:sp>
      <p:graphicFrame>
        <p:nvGraphicFramePr>
          <p:cNvPr id="4" name="資料庫圖表 3"/>
          <p:cNvGraphicFramePr/>
          <p:nvPr>
            <p:extLst>
              <p:ext uri="{D42A27DB-BD31-4B8C-83A1-F6EECF244321}">
                <p14:modId xmlns:p14="http://schemas.microsoft.com/office/powerpoint/2010/main" val="4283910336"/>
              </p:ext>
            </p:extLst>
          </p:nvPr>
        </p:nvGraphicFramePr>
        <p:xfrm>
          <a:off x="0" y="38213"/>
          <a:ext cx="9396536" cy="673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文字方塊 15"/>
          <p:cNvSpPr txBox="1"/>
          <p:nvPr/>
        </p:nvSpPr>
        <p:spPr>
          <a:xfrm>
            <a:off x="1627425" y="6284510"/>
            <a:ext cx="6012508" cy="49530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zh-TW" sz="2800" b="1" kern="0" dirty="0">
                <a:solidFill>
                  <a:srgbClr val="000000"/>
                </a:solidFill>
                <a:effectLst/>
                <a:latin typeface="Arial Unicode MS" panose="020B0604020202020204" pitchFamily="34" charset="-120"/>
                <a:ea typeface="微軟正黑體" panose="020B0604030504040204" pitchFamily="34" charset="-120"/>
              </a:rPr>
              <a:t>運用</a:t>
            </a:r>
            <a:r>
              <a:rPr lang="en-US" sz="2800" b="1" kern="100" dirty="0">
                <a:solidFill>
                  <a:srgbClr val="000000"/>
                </a:solidFill>
                <a:effectLst/>
                <a:latin typeface="Arial Unicode MS" panose="020B0604020202020204" pitchFamily="34" charset="-120"/>
                <a:ea typeface="微軟正黑體" panose="020B0604030504040204" pitchFamily="34" charset="-120"/>
                <a:cs typeface="新細明體"/>
              </a:rPr>
              <a:t>TIME</a:t>
            </a:r>
            <a:r>
              <a:rPr lang="zh-TW" sz="2800" b="1" kern="100" dirty="0">
                <a:solidFill>
                  <a:srgbClr val="000000"/>
                </a:solidFill>
                <a:effectLst/>
                <a:latin typeface="Arial Unicode MS" panose="020B0604020202020204" pitchFamily="34" charset="-120"/>
                <a:ea typeface="微軟正黑體" panose="020B0604030504040204" pitchFamily="34" charset="-120"/>
                <a:cs typeface="新細明體"/>
              </a:rPr>
              <a:t>概念在</a:t>
            </a:r>
            <a:r>
              <a:rPr lang="en-US" sz="2800" b="1" kern="100" dirty="0">
                <a:solidFill>
                  <a:srgbClr val="000000"/>
                </a:solidFill>
                <a:effectLst/>
                <a:latin typeface="Arial Unicode MS" panose="020B0604020202020204" pitchFamily="34" charset="-120"/>
                <a:ea typeface="微軟正黑體" panose="020B0604030504040204" pitchFamily="34" charset="-120"/>
                <a:cs typeface="新細明體"/>
              </a:rPr>
              <a:t>EB</a:t>
            </a:r>
            <a:r>
              <a:rPr lang="zh-TW" sz="2800" b="1" kern="100" dirty="0">
                <a:solidFill>
                  <a:srgbClr val="000000"/>
                </a:solidFill>
                <a:effectLst/>
                <a:latin typeface="Arial Unicode MS" panose="020B0604020202020204" pitchFamily="34" charset="-120"/>
                <a:ea typeface="微軟正黑體" panose="020B0604030504040204" pitchFamily="34" charset="-120"/>
                <a:cs typeface="新細明體"/>
              </a:rPr>
              <a:t>傷口的評估</a:t>
            </a:r>
            <a:endParaRPr lang="zh-TW" sz="2800" kern="100" dirty="0">
              <a:solidFill>
                <a:srgbClr val="000000"/>
              </a:solidFill>
              <a:effectLst/>
              <a:latin typeface="Arial Unicode MS" panose="020B0604020202020204" pitchFamily="34" charset="-120"/>
              <a:ea typeface="微軟正黑體" panose="020B0604030504040204" pitchFamily="34" charset="-120"/>
              <a:cs typeface="Times New Roman"/>
            </a:endParaRPr>
          </a:p>
        </p:txBody>
      </p:sp>
      <p:sp>
        <p:nvSpPr>
          <p:cNvPr id="6" name="投影片編號版面配置區 3"/>
          <p:cNvSpPr txBox="1">
            <a:spLocks/>
          </p:cNvSpPr>
          <p:nvPr/>
        </p:nvSpPr>
        <p:spPr>
          <a:xfrm>
            <a:off x="8613648" y="6305550"/>
            <a:ext cx="457200" cy="476250"/>
          </a:xfrm>
          <a:prstGeom prst="rect">
            <a:avLst/>
          </a:prstGeom>
          <a:solidFill>
            <a:schemeClr val="accent1"/>
          </a:solidFill>
        </p:spPr>
        <p:txBody>
          <a:bodyPr wrap="none" lIns="0" tIns="0" rIns="0" bIns="0" anchor="ctr" anchorCtr="1">
            <a:noAutofit/>
          </a:bodyPr>
          <a:lstStyle>
            <a:defPPr>
              <a:defRPr lang="zh-TW"/>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DA0BB7-265A-403C-9275-D587AB510EDC}" type="slidenum">
              <a:rPr lang="zh-TW" altLang="en-US" smtClean="0">
                <a:solidFill>
                  <a:schemeClr val="tx1"/>
                </a:solidFill>
              </a:rPr>
              <a:pPr/>
              <a:t>24</a:t>
            </a:fld>
            <a:endParaRPr lang="zh-TW" altLang="en-US" dirty="0">
              <a:solidFill>
                <a:schemeClr val="tx1"/>
              </a:solidFill>
            </a:endParaRPr>
          </a:p>
        </p:txBody>
      </p:sp>
    </p:spTree>
    <p:extLst>
      <p:ext uri="{BB962C8B-B14F-4D97-AF65-F5344CB8AC3E}">
        <p14:creationId xmlns:p14="http://schemas.microsoft.com/office/powerpoint/2010/main" val="107541015"/>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en-US"/>
          </a:p>
        </p:txBody>
      </p:sp>
      <p:graphicFrame>
        <p:nvGraphicFramePr>
          <p:cNvPr id="5" name="資料庫圖表 4"/>
          <p:cNvGraphicFramePr/>
          <p:nvPr>
            <p:extLst>
              <p:ext uri="{D42A27DB-BD31-4B8C-83A1-F6EECF244321}">
                <p14:modId xmlns:p14="http://schemas.microsoft.com/office/powerpoint/2010/main" val="1971246634"/>
              </p:ext>
            </p:extLst>
          </p:nvPr>
        </p:nvGraphicFramePr>
        <p:xfrm>
          <a:off x="107504" y="161256"/>
          <a:ext cx="8928000" cy="6696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投影片編號版面配置區 3"/>
          <p:cNvSpPr txBox="1">
            <a:spLocks/>
          </p:cNvSpPr>
          <p:nvPr/>
        </p:nvSpPr>
        <p:spPr>
          <a:xfrm>
            <a:off x="8613648" y="6305550"/>
            <a:ext cx="457200" cy="476250"/>
          </a:xfrm>
          <a:prstGeom prst="rect">
            <a:avLst/>
          </a:prstGeom>
          <a:solidFill>
            <a:schemeClr val="accent1"/>
          </a:solidFill>
        </p:spPr>
        <p:txBody>
          <a:bodyPr wrap="none" lIns="0" tIns="0" rIns="0" bIns="0" anchor="ctr" anchorCtr="1">
            <a:noAutofit/>
          </a:bodyPr>
          <a:lstStyle>
            <a:defPPr>
              <a:defRPr lang="zh-TW"/>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DA0BB7-265A-403C-9275-D587AB510EDC}" type="slidenum">
              <a:rPr lang="zh-TW" altLang="en-US" smtClean="0">
                <a:solidFill>
                  <a:schemeClr val="tx1"/>
                </a:solidFill>
              </a:rPr>
              <a:pPr/>
              <a:t>25</a:t>
            </a:fld>
            <a:endParaRPr lang="zh-TW" altLang="en-US" dirty="0">
              <a:solidFill>
                <a:schemeClr val="tx1"/>
              </a:solidFill>
            </a:endParaRPr>
          </a:p>
        </p:txBody>
      </p:sp>
    </p:spTree>
    <p:extLst>
      <p:ext uri="{BB962C8B-B14F-4D97-AF65-F5344CB8AC3E}">
        <p14:creationId xmlns:p14="http://schemas.microsoft.com/office/powerpoint/2010/main" val="2147086509"/>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a:extLst>
              <a:ext uri="{FF2B5EF4-FFF2-40B4-BE49-F238E27FC236}">
                <a16:creationId xmlns:a16="http://schemas.microsoft.com/office/drawing/2014/main" xmlns="" id="{87C00609-9A56-4FF3-A609-1FF13F5297D2}"/>
              </a:ext>
            </a:extLst>
          </p:cNvPr>
          <p:cNvSpPr>
            <a:spLocks noGrp="1"/>
          </p:cNvSpPr>
          <p:nvPr>
            <p:ph type="ftr" sz="quarter" idx="11"/>
          </p:nvPr>
        </p:nvSpPr>
        <p:spPr/>
        <p:txBody>
          <a:bodyPr/>
          <a:lstStyle/>
          <a:p>
            <a:endParaRPr lang="zh-TW" altLang="en-US"/>
          </a:p>
        </p:txBody>
      </p:sp>
      <p:graphicFrame>
        <p:nvGraphicFramePr>
          <p:cNvPr id="5" name="資料庫圖表 4">
            <a:extLst>
              <a:ext uri="{FF2B5EF4-FFF2-40B4-BE49-F238E27FC236}">
                <a16:creationId xmlns:a16="http://schemas.microsoft.com/office/drawing/2014/main" xmlns="" id="{234D4359-D5F2-48B6-8DF0-13633DAF0F80}"/>
              </a:ext>
            </a:extLst>
          </p:cNvPr>
          <p:cNvGraphicFramePr/>
          <p:nvPr>
            <p:extLst>
              <p:ext uri="{D42A27DB-BD31-4B8C-83A1-F6EECF244321}">
                <p14:modId xmlns:p14="http://schemas.microsoft.com/office/powerpoint/2010/main" val="2917858278"/>
              </p:ext>
            </p:extLst>
          </p:nvPr>
        </p:nvGraphicFramePr>
        <p:xfrm>
          <a:off x="73152" y="0"/>
          <a:ext cx="8997696" cy="6667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投影片編號版面配置區 3"/>
          <p:cNvSpPr txBox="1">
            <a:spLocks/>
          </p:cNvSpPr>
          <p:nvPr/>
        </p:nvSpPr>
        <p:spPr>
          <a:xfrm>
            <a:off x="8613648" y="6305550"/>
            <a:ext cx="457200" cy="476250"/>
          </a:xfrm>
          <a:prstGeom prst="rect">
            <a:avLst/>
          </a:prstGeom>
          <a:solidFill>
            <a:schemeClr val="accent1"/>
          </a:solidFill>
        </p:spPr>
        <p:txBody>
          <a:bodyPr wrap="none" lIns="0" tIns="0" rIns="0" bIns="0" anchor="ctr" anchorCtr="1">
            <a:noAutofit/>
          </a:bodyPr>
          <a:lstStyle>
            <a:defPPr>
              <a:defRPr lang="zh-TW"/>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DA0BB7-265A-403C-9275-D587AB510EDC}" type="slidenum">
              <a:rPr lang="zh-TW" altLang="en-US" smtClean="0">
                <a:solidFill>
                  <a:schemeClr val="tx1"/>
                </a:solidFill>
              </a:rPr>
              <a:pPr/>
              <a:t>26</a:t>
            </a:fld>
            <a:endParaRPr lang="zh-TW" altLang="en-US" dirty="0">
              <a:solidFill>
                <a:schemeClr val="tx1"/>
              </a:solidFill>
            </a:endParaRPr>
          </a:p>
        </p:txBody>
      </p:sp>
    </p:spTree>
    <p:extLst>
      <p:ext uri="{BB962C8B-B14F-4D97-AF65-F5344CB8AC3E}">
        <p14:creationId xmlns:p14="http://schemas.microsoft.com/office/powerpoint/2010/main" val="3359372645"/>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en-US"/>
          </a:p>
        </p:txBody>
      </p:sp>
      <p:graphicFrame>
        <p:nvGraphicFramePr>
          <p:cNvPr id="4" name="資料庫圖表 3"/>
          <p:cNvGraphicFramePr/>
          <p:nvPr>
            <p:extLst>
              <p:ext uri="{D42A27DB-BD31-4B8C-83A1-F6EECF244321}">
                <p14:modId xmlns:p14="http://schemas.microsoft.com/office/powerpoint/2010/main" val="2531333950"/>
              </p:ext>
            </p:extLst>
          </p:nvPr>
        </p:nvGraphicFramePr>
        <p:xfrm>
          <a:off x="35496" y="40432"/>
          <a:ext cx="9108504" cy="6741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3"/>
          <p:cNvSpPr txBox="1">
            <a:spLocks/>
          </p:cNvSpPr>
          <p:nvPr/>
        </p:nvSpPr>
        <p:spPr>
          <a:xfrm>
            <a:off x="8613648" y="6305550"/>
            <a:ext cx="457200" cy="476250"/>
          </a:xfrm>
          <a:prstGeom prst="rect">
            <a:avLst/>
          </a:prstGeom>
          <a:solidFill>
            <a:schemeClr val="accent1"/>
          </a:solidFill>
        </p:spPr>
        <p:txBody>
          <a:bodyPr wrap="none" lIns="0" tIns="0" rIns="0" bIns="0" anchor="ctr" anchorCtr="1">
            <a:noAutofit/>
          </a:bodyPr>
          <a:lstStyle>
            <a:defPPr>
              <a:defRPr lang="zh-TW"/>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DA0BB7-265A-403C-9275-D587AB510EDC}" type="slidenum">
              <a:rPr lang="zh-TW" altLang="en-US" smtClean="0">
                <a:solidFill>
                  <a:schemeClr val="tx1"/>
                </a:solidFill>
              </a:rPr>
              <a:pPr/>
              <a:t>27</a:t>
            </a:fld>
            <a:endParaRPr lang="zh-TW" altLang="en-US" dirty="0">
              <a:solidFill>
                <a:schemeClr val="tx1"/>
              </a:solidFill>
            </a:endParaRPr>
          </a:p>
        </p:txBody>
      </p:sp>
    </p:spTree>
    <p:extLst>
      <p:ext uri="{BB962C8B-B14F-4D97-AF65-F5344CB8AC3E}">
        <p14:creationId xmlns:p14="http://schemas.microsoft.com/office/powerpoint/2010/main" val="861404320"/>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en-US"/>
          </a:p>
        </p:txBody>
      </p:sp>
      <p:graphicFrame>
        <p:nvGraphicFramePr>
          <p:cNvPr id="4" name="資料庫圖表 3"/>
          <p:cNvGraphicFramePr/>
          <p:nvPr>
            <p:extLst>
              <p:ext uri="{D42A27DB-BD31-4B8C-83A1-F6EECF244321}">
                <p14:modId xmlns:p14="http://schemas.microsoft.com/office/powerpoint/2010/main" val="812880213"/>
              </p:ext>
            </p:extLst>
          </p:nvPr>
        </p:nvGraphicFramePr>
        <p:xfrm>
          <a:off x="130565" y="76237"/>
          <a:ext cx="8928992" cy="6741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3"/>
          <p:cNvSpPr txBox="1">
            <a:spLocks/>
          </p:cNvSpPr>
          <p:nvPr/>
        </p:nvSpPr>
        <p:spPr>
          <a:xfrm>
            <a:off x="8613648" y="6305550"/>
            <a:ext cx="457200" cy="476250"/>
          </a:xfrm>
          <a:prstGeom prst="rect">
            <a:avLst/>
          </a:prstGeom>
          <a:solidFill>
            <a:schemeClr val="accent1"/>
          </a:solidFill>
        </p:spPr>
        <p:txBody>
          <a:bodyPr wrap="none" lIns="0" tIns="0" rIns="0" bIns="0" anchor="ctr" anchorCtr="1">
            <a:noAutofit/>
          </a:bodyPr>
          <a:lstStyle>
            <a:defPPr>
              <a:defRPr lang="zh-TW"/>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DA0BB7-265A-403C-9275-D587AB510EDC}" type="slidenum">
              <a:rPr lang="zh-TW" altLang="en-US" smtClean="0">
                <a:solidFill>
                  <a:schemeClr val="tx1"/>
                </a:solidFill>
              </a:rPr>
              <a:pPr/>
              <a:t>28</a:t>
            </a:fld>
            <a:endParaRPr lang="zh-TW" altLang="en-US" dirty="0">
              <a:solidFill>
                <a:schemeClr val="tx1"/>
              </a:solidFill>
            </a:endParaRPr>
          </a:p>
        </p:txBody>
      </p:sp>
    </p:spTree>
    <p:extLst>
      <p:ext uri="{BB962C8B-B14F-4D97-AF65-F5344CB8AC3E}">
        <p14:creationId xmlns:p14="http://schemas.microsoft.com/office/powerpoint/2010/main" val="3233002970"/>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1"/>
          </p:nvPr>
        </p:nvSpPr>
        <p:spPr/>
        <p:txBody>
          <a:bodyPr/>
          <a:lstStyle/>
          <a:p>
            <a:pPr>
              <a:defRPr/>
            </a:pPr>
            <a:fld id="{63262C78-8E8A-474C-8097-8BF29F6C9FAA}" type="slidenum">
              <a:rPr lang="en-US" altLang="ja-JP" smtClean="0"/>
              <a:pPr>
                <a:defRPr/>
              </a:pPr>
              <a:t>29</a:t>
            </a:fld>
            <a:endParaRPr lang="en-US" altLang="ja-JP" dirty="0">
              <a:latin typeface="MS Gothic" pitchFamily="49" charset="-128"/>
            </a:endParaRPr>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3"/>
          <p:cNvSpPr>
            <a:spLocks noGrp="1"/>
          </p:cNvSpPr>
          <p:nvPr>
            <p:ph type="sldNum" sz="quarter" idx="4294967295"/>
          </p:nvPr>
        </p:nvSpPr>
        <p:spPr>
          <a:xfrm>
            <a:off x="8613648" y="6305550"/>
            <a:ext cx="457200" cy="476250"/>
          </a:xfrm>
          <a:prstGeom prst="rect">
            <a:avLst/>
          </a:prstGeom>
        </p:spPr>
        <p:txBody>
          <a:bodyPr/>
          <a:lstStyle/>
          <a:p>
            <a:fld id="{73DA0BB7-265A-403C-9275-D587AB510EDC}" type="slidenum">
              <a:rPr lang="zh-TW" altLang="en-US" smtClean="0">
                <a:solidFill>
                  <a:schemeClr val="tx1"/>
                </a:solidFill>
              </a:rPr>
              <a:t>29</a:t>
            </a:fld>
            <a:endParaRPr lang="zh-TW" altLang="en-US" dirty="0">
              <a:solidFill>
                <a:schemeClr val="tx1"/>
              </a:solidFill>
            </a:endParaRPr>
          </a:p>
        </p:txBody>
      </p:sp>
      <p:graphicFrame>
        <p:nvGraphicFramePr>
          <p:cNvPr id="7" name="資料庫圖表 6">
            <a:extLst>
              <a:ext uri="{FF2B5EF4-FFF2-40B4-BE49-F238E27FC236}">
                <a16:creationId xmlns:a16="http://schemas.microsoft.com/office/drawing/2014/main" xmlns="" id="{E880DD5F-80E2-4436-AA9A-393361399B5C}"/>
              </a:ext>
            </a:extLst>
          </p:cNvPr>
          <p:cNvGraphicFramePr/>
          <p:nvPr/>
        </p:nvGraphicFramePr>
        <p:xfrm>
          <a:off x="1403648" y="0"/>
          <a:ext cx="6216352" cy="6453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308349"/>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01164" y="2020484"/>
            <a:ext cx="3371850" cy="399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54137" y="1998701"/>
            <a:ext cx="3270716" cy="3951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2310018" y="570336"/>
            <a:ext cx="2031325" cy="646331"/>
          </a:xfrm>
          <a:prstGeom prst="rect">
            <a:avLst/>
          </a:prstGeom>
          <a:solidFill>
            <a:schemeClr val="bg1"/>
          </a:solidFill>
          <a:ln>
            <a:solidFill>
              <a:schemeClr val="accent1">
                <a:shade val="50000"/>
              </a:schemeClr>
            </a:solidFill>
          </a:ln>
        </p:spPr>
        <p:txBody>
          <a:bodyPr wrap="none" rtlCol="0">
            <a:spAutoFit/>
          </a:bodyPr>
          <a:lstStyle/>
          <a:p>
            <a:r>
              <a:rPr lang="zh-TW" altLang="en-US" sz="3600" b="1" dirty="0">
                <a:latin typeface="微軟正黑體" panose="020B0604030504040204" pitchFamily="34" charset="-120"/>
                <a:ea typeface="微軟正黑體" panose="020B0604030504040204" pitchFamily="34" charset="-120"/>
                <a:cs typeface="Arial Unicode MS" pitchFamily="34" charset="-120"/>
              </a:rPr>
              <a:t>正常皮膚</a:t>
            </a:r>
          </a:p>
        </p:txBody>
      </p:sp>
      <p:sp>
        <p:nvSpPr>
          <p:cNvPr id="7" name="文字方塊 6"/>
          <p:cNvSpPr txBox="1"/>
          <p:nvPr/>
        </p:nvSpPr>
        <p:spPr>
          <a:xfrm>
            <a:off x="5853043" y="552627"/>
            <a:ext cx="2031325" cy="646331"/>
          </a:xfrm>
          <a:prstGeom prst="rect">
            <a:avLst/>
          </a:prstGeom>
          <a:solidFill>
            <a:schemeClr val="bg1"/>
          </a:solidFill>
          <a:ln>
            <a:solidFill>
              <a:schemeClr val="accent1">
                <a:shade val="50000"/>
              </a:schemeClr>
            </a:solidFill>
          </a:ln>
        </p:spPr>
        <p:txBody>
          <a:bodyPr wrap="none" rtlCol="0">
            <a:spAutoFit/>
          </a:bodyPr>
          <a:lstStyle/>
          <a:p>
            <a:r>
              <a:rPr lang="zh-TW" altLang="en-US" sz="3600" b="1" dirty="0">
                <a:latin typeface="微軟正黑體" panose="020B0604030504040204" pitchFamily="34" charset="-120"/>
                <a:ea typeface="微軟正黑體" panose="020B0604030504040204" pitchFamily="34" charset="-120"/>
                <a:cs typeface="Arial Unicode MS" pitchFamily="34" charset="-120"/>
              </a:rPr>
              <a:t>皮膚受損</a:t>
            </a:r>
          </a:p>
        </p:txBody>
      </p:sp>
      <p:sp>
        <p:nvSpPr>
          <p:cNvPr id="8" name="文字方塊 7"/>
          <p:cNvSpPr txBox="1"/>
          <p:nvPr/>
        </p:nvSpPr>
        <p:spPr>
          <a:xfrm>
            <a:off x="3325681" y="4009961"/>
            <a:ext cx="800219" cy="461665"/>
          </a:xfrm>
          <a:prstGeom prst="rect">
            <a:avLst/>
          </a:prstGeom>
          <a:noFill/>
        </p:spPr>
        <p:txBody>
          <a:bodyPr wrap="none" rtlCol="0">
            <a:spAutoFit/>
          </a:bodyPr>
          <a:lstStyle/>
          <a:p>
            <a:r>
              <a:rPr lang="zh-TW" altLang="en-US" b="1" dirty="0">
                <a:solidFill>
                  <a:srgbClr val="0000CC"/>
                </a:solidFill>
                <a:latin typeface="微軟正黑體" panose="020B0604030504040204" pitchFamily="34" charset="-120"/>
                <a:ea typeface="微軟正黑體" panose="020B0604030504040204" pitchFamily="34" charset="-120"/>
                <a:cs typeface="Arial Unicode MS" pitchFamily="34" charset="-120"/>
              </a:rPr>
              <a:t>水份</a:t>
            </a:r>
          </a:p>
        </p:txBody>
      </p:sp>
      <p:sp>
        <p:nvSpPr>
          <p:cNvPr id="9" name="文字方塊 8"/>
          <p:cNvSpPr txBox="1"/>
          <p:nvPr/>
        </p:nvSpPr>
        <p:spPr>
          <a:xfrm>
            <a:off x="6310693" y="3977695"/>
            <a:ext cx="800219" cy="461665"/>
          </a:xfrm>
          <a:prstGeom prst="rect">
            <a:avLst/>
          </a:prstGeom>
          <a:noFill/>
        </p:spPr>
        <p:txBody>
          <a:bodyPr wrap="none" rtlCol="0">
            <a:spAutoFit/>
          </a:bodyPr>
          <a:lstStyle/>
          <a:p>
            <a:r>
              <a:rPr lang="zh-TW" altLang="en-US" b="1" dirty="0">
                <a:solidFill>
                  <a:srgbClr val="0000CC"/>
                </a:solidFill>
                <a:latin typeface="微軟正黑體" panose="020B0604030504040204" pitchFamily="34" charset="-120"/>
                <a:ea typeface="微軟正黑體" panose="020B0604030504040204" pitchFamily="34" charset="-120"/>
                <a:cs typeface="Arial Unicode MS" pitchFamily="34" charset="-120"/>
              </a:rPr>
              <a:t>水份</a:t>
            </a:r>
          </a:p>
        </p:txBody>
      </p:sp>
      <p:sp>
        <p:nvSpPr>
          <p:cNvPr id="10" name="文字方塊 9"/>
          <p:cNvSpPr txBox="1"/>
          <p:nvPr/>
        </p:nvSpPr>
        <p:spPr>
          <a:xfrm>
            <a:off x="7484258" y="1998701"/>
            <a:ext cx="800219" cy="461665"/>
          </a:xfrm>
          <a:prstGeom prst="rect">
            <a:avLst/>
          </a:prstGeom>
          <a:noFill/>
        </p:spPr>
        <p:txBody>
          <a:bodyPr wrap="none" rtlCol="0">
            <a:spAutoFit/>
          </a:bodyPr>
          <a:lstStyle/>
          <a:p>
            <a:r>
              <a:rPr lang="zh-TW" altLang="en-US" b="1" dirty="0">
                <a:solidFill>
                  <a:srgbClr val="FF0000"/>
                </a:solidFill>
                <a:latin typeface="微軟正黑體" panose="020B0604030504040204" pitchFamily="34" charset="-120"/>
                <a:ea typeface="微軟正黑體" panose="020B0604030504040204" pitchFamily="34" charset="-120"/>
                <a:cs typeface="Arial Unicode MS" pitchFamily="34" charset="-120"/>
              </a:rPr>
              <a:t>病菌</a:t>
            </a:r>
          </a:p>
        </p:txBody>
      </p:sp>
      <p:sp>
        <p:nvSpPr>
          <p:cNvPr id="11" name="文字方塊 10"/>
          <p:cNvSpPr txBox="1"/>
          <p:nvPr/>
        </p:nvSpPr>
        <p:spPr>
          <a:xfrm>
            <a:off x="826662" y="2674386"/>
            <a:ext cx="800219" cy="461665"/>
          </a:xfrm>
          <a:prstGeom prst="rect">
            <a:avLst/>
          </a:prstGeom>
          <a:noFill/>
        </p:spPr>
        <p:txBody>
          <a:bodyPr wrap="none" rtlCol="0">
            <a:spAutoFit/>
          </a:bodyPr>
          <a:lstStyle/>
          <a:p>
            <a:r>
              <a:rPr lang="zh-TW" altLang="en-US" b="1" dirty="0">
                <a:latin typeface="微軟正黑體" panose="020B0604030504040204" pitchFamily="34" charset="-120"/>
                <a:ea typeface="微軟正黑體" panose="020B0604030504040204" pitchFamily="34" charset="-120"/>
                <a:cs typeface="Arial Unicode MS" pitchFamily="34" charset="-120"/>
              </a:rPr>
              <a:t>表皮</a:t>
            </a:r>
          </a:p>
        </p:txBody>
      </p:sp>
      <p:sp>
        <p:nvSpPr>
          <p:cNvPr id="12" name="文字方塊 11"/>
          <p:cNvSpPr txBox="1"/>
          <p:nvPr/>
        </p:nvSpPr>
        <p:spPr>
          <a:xfrm>
            <a:off x="828083" y="4194627"/>
            <a:ext cx="800219" cy="461665"/>
          </a:xfrm>
          <a:prstGeom prst="rect">
            <a:avLst/>
          </a:prstGeom>
          <a:noFill/>
        </p:spPr>
        <p:txBody>
          <a:bodyPr wrap="none" rtlCol="0">
            <a:spAutoFit/>
          </a:bodyPr>
          <a:lstStyle/>
          <a:p>
            <a:r>
              <a:rPr lang="zh-TW" altLang="en-US" b="1" dirty="0">
                <a:latin typeface="微軟正黑體" panose="020B0604030504040204" pitchFamily="34" charset="-120"/>
                <a:ea typeface="微軟正黑體" panose="020B0604030504040204" pitchFamily="34" charset="-120"/>
                <a:cs typeface="Arial Unicode MS" pitchFamily="34" charset="-120"/>
              </a:rPr>
              <a:t>真皮</a:t>
            </a:r>
          </a:p>
        </p:txBody>
      </p:sp>
      <p:sp>
        <p:nvSpPr>
          <p:cNvPr id="13" name="文字方塊 12"/>
          <p:cNvSpPr txBox="1"/>
          <p:nvPr/>
        </p:nvSpPr>
        <p:spPr>
          <a:xfrm>
            <a:off x="439669" y="5374332"/>
            <a:ext cx="1415772" cy="461665"/>
          </a:xfrm>
          <a:prstGeom prst="rect">
            <a:avLst/>
          </a:prstGeom>
          <a:noFill/>
        </p:spPr>
        <p:txBody>
          <a:bodyPr wrap="none" rtlCol="0">
            <a:spAutoFit/>
          </a:bodyPr>
          <a:lstStyle/>
          <a:p>
            <a:r>
              <a:rPr lang="zh-TW" altLang="en-US" b="1" dirty="0">
                <a:latin typeface="微軟正黑體" panose="020B0604030504040204" pitchFamily="34" charset="-120"/>
                <a:ea typeface="微軟正黑體" panose="020B0604030504040204" pitchFamily="34" charset="-120"/>
                <a:cs typeface="Arial Unicode MS" pitchFamily="34" charset="-120"/>
              </a:rPr>
              <a:t>皮下組織</a:t>
            </a:r>
          </a:p>
        </p:txBody>
      </p:sp>
      <p:cxnSp>
        <p:nvCxnSpPr>
          <p:cNvPr id="14" name="直線單箭頭接點 13"/>
          <p:cNvCxnSpPr/>
          <p:nvPr/>
        </p:nvCxnSpPr>
        <p:spPr>
          <a:xfrm flipV="1">
            <a:off x="3487089" y="3049437"/>
            <a:ext cx="0" cy="966534"/>
          </a:xfrm>
          <a:prstGeom prst="straightConnector1">
            <a:avLst/>
          </a:prstGeom>
          <a:ln w="31750">
            <a:solidFill>
              <a:srgbClr val="000066"/>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flipV="1">
            <a:off x="6674735" y="2276872"/>
            <a:ext cx="0" cy="1782932"/>
          </a:xfrm>
          <a:prstGeom prst="straightConnector1">
            <a:avLst/>
          </a:prstGeom>
          <a:ln w="31750">
            <a:solidFill>
              <a:srgbClr val="000066"/>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a:off x="7884368" y="2461105"/>
            <a:ext cx="0" cy="999539"/>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3487089" y="5839340"/>
            <a:ext cx="5137764" cy="288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投影片編號版面配置區 3">
            <a:extLst>
              <a:ext uri="{FF2B5EF4-FFF2-40B4-BE49-F238E27FC236}">
                <a16:creationId xmlns:a16="http://schemas.microsoft.com/office/drawing/2014/main" xmlns="" id="{21C76C82-1295-4FAC-973C-F270BCEDFF2C}"/>
              </a:ext>
            </a:extLst>
          </p:cNvPr>
          <p:cNvSpPr txBox="1">
            <a:spLocks/>
          </p:cNvSpPr>
          <p:nvPr/>
        </p:nvSpPr>
        <p:spPr>
          <a:xfrm>
            <a:off x="8613648" y="6305550"/>
            <a:ext cx="457200" cy="476250"/>
          </a:xfrm>
          <a:prstGeom prst="rect">
            <a:avLst/>
          </a:prstGeom>
          <a:solidFill>
            <a:schemeClr val="accent1"/>
          </a:solidFill>
        </p:spPr>
        <p:txBody>
          <a:bodyPr wrap="none" lIns="0" tIns="0" rIns="0" bIns="0" anchor="ctr" anchorCtr="1">
            <a:noAutofit/>
          </a:bodyPr>
          <a:lstStyle>
            <a:defPPr>
              <a:defRPr lang="zh-TW"/>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DA0BB7-265A-403C-9275-D587AB510EDC}" type="slidenum">
              <a:rPr lang="zh-TW" altLang="en-US" smtClean="0">
                <a:solidFill>
                  <a:schemeClr val="tx1"/>
                </a:solidFill>
              </a:rPr>
              <a:pPr/>
              <a:t>3</a:t>
            </a:fld>
            <a:endParaRPr lang="zh-TW" altLang="en-US" dirty="0">
              <a:solidFill>
                <a:schemeClr val="tx1"/>
              </a:solidFill>
            </a:endParaRPr>
          </a:p>
        </p:txBody>
      </p:sp>
    </p:spTree>
    <p:extLst>
      <p:ext uri="{BB962C8B-B14F-4D97-AF65-F5344CB8AC3E}">
        <p14:creationId xmlns:p14="http://schemas.microsoft.com/office/powerpoint/2010/main" val="4188331349"/>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1"/>
          </p:nvPr>
        </p:nvSpPr>
        <p:spPr/>
        <p:txBody>
          <a:bodyPr/>
          <a:lstStyle/>
          <a:p>
            <a:pPr>
              <a:defRPr/>
            </a:pPr>
            <a:fld id="{63262C78-8E8A-474C-8097-8BF29F6C9FAA}" type="slidenum">
              <a:rPr lang="en-US" altLang="ja-JP" smtClean="0"/>
              <a:pPr>
                <a:defRPr/>
              </a:pPr>
              <a:t>30</a:t>
            </a:fld>
            <a:endParaRPr lang="en-US" altLang="ja-JP" dirty="0">
              <a:latin typeface="MS Gothic" pitchFamily="49" charset="-128"/>
            </a:endParaRPr>
          </a:p>
        </p:txBody>
      </p:sp>
      <p:graphicFrame>
        <p:nvGraphicFramePr>
          <p:cNvPr id="3" name="資料庫圖表 2"/>
          <p:cNvGraphicFramePr/>
          <p:nvPr>
            <p:extLst>
              <p:ext uri="{D42A27DB-BD31-4B8C-83A1-F6EECF244321}">
                <p14:modId xmlns:p14="http://schemas.microsoft.com/office/powerpoint/2010/main" val="2392557189"/>
              </p:ext>
            </p:extLst>
          </p:nvPr>
        </p:nvGraphicFramePr>
        <p:xfrm>
          <a:off x="251520" y="260648"/>
          <a:ext cx="8712968" cy="6408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p:cNvSpPr>
            <a:spLocks noGrp="1"/>
          </p:cNvSpPr>
          <p:nvPr>
            <p:ph type="sldNum" sz="quarter" idx="4294967295"/>
          </p:nvPr>
        </p:nvSpPr>
        <p:spPr>
          <a:xfrm>
            <a:off x="8532440" y="6165304"/>
            <a:ext cx="457200" cy="476250"/>
          </a:xfrm>
          <a:prstGeom prst="rect">
            <a:avLst/>
          </a:prstGeom>
        </p:spPr>
        <p:txBody>
          <a:bodyPr/>
          <a:lstStyle/>
          <a:p>
            <a:fld id="{73DA0BB7-265A-403C-9275-D587AB510EDC}" type="slidenum">
              <a:rPr lang="zh-TW" altLang="en-US" smtClean="0">
                <a:solidFill>
                  <a:schemeClr val="tx1"/>
                </a:solidFill>
              </a:rPr>
              <a:t>30</a:t>
            </a:fld>
            <a:endParaRPr lang="zh-TW" altLang="en-US" dirty="0">
              <a:solidFill>
                <a:schemeClr val="tx1"/>
              </a:solidFill>
            </a:endParaRPr>
          </a:p>
        </p:txBody>
      </p:sp>
    </p:spTree>
    <p:extLst>
      <p:ext uri="{BB962C8B-B14F-4D97-AF65-F5344CB8AC3E}">
        <p14:creationId xmlns:p14="http://schemas.microsoft.com/office/powerpoint/2010/main" val="1045867948"/>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p:cNvGraphicFramePr/>
          <p:nvPr>
            <p:extLst>
              <p:ext uri="{D42A27DB-BD31-4B8C-83A1-F6EECF244321}">
                <p14:modId xmlns:p14="http://schemas.microsoft.com/office/powerpoint/2010/main" val="1124041897"/>
              </p:ext>
            </p:extLst>
          </p:nvPr>
        </p:nvGraphicFramePr>
        <p:xfrm>
          <a:off x="107504" y="116632"/>
          <a:ext cx="8928992" cy="666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頁尾版面配置區 2"/>
          <p:cNvSpPr>
            <a:spLocks noGrp="1"/>
          </p:cNvSpPr>
          <p:nvPr>
            <p:ph type="ftr" sz="quarter" idx="11"/>
          </p:nvPr>
        </p:nvSpPr>
        <p:spPr/>
        <p:txBody>
          <a:bodyPr/>
          <a:lstStyle/>
          <a:p>
            <a:endParaRPr lang="zh-TW" altLang="en-US" dirty="0"/>
          </a:p>
        </p:txBody>
      </p:sp>
      <p:sp>
        <p:nvSpPr>
          <p:cNvPr id="5" name="投影片編號版面配置區 3">
            <a:extLst>
              <a:ext uri="{FF2B5EF4-FFF2-40B4-BE49-F238E27FC236}">
                <a16:creationId xmlns:a16="http://schemas.microsoft.com/office/drawing/2014/main" xmlns="" id="{88C83EB7-CD83-40C5-A1D3-C5B074206C64}"/>
              </a:ext>
            </a:extLst>
          </p:cNvPr>
          <p:cNvSpPr txBox="1">
            <a:spLocks/>
          </p:cNvSpPr>
          <p:nvPr/>
        </p:nvSpPr>
        <p:spPr>
          <a:xfrm>
            <a:off x="8532440" y="6165304"/>
            <a:ext cx="457200" cy="476250"/>
          </a:xfrm>
          <a:prstGeom prst="rect">
            <a:avLst/>
          </a:prstGeom>
          <a:solidFill>
            <a:schemeClr val="accent1"/>
          </a:solidFill>
        </p:spPr>
        <p:txBody>
          <a:bodyPr wrap="none" lIns="0" tIns="0" rIns="0" bIns="0" anchor="ctr" anchorCtr="1">
            <a:noAutofit/>
          </a:bodyPr>
          <a:lstStyle>
            <a:defPPr>
              <a:defRPr lang="zh-TW"/>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DA0BB7-265A-403C-9275-D587AB510EDC}" type="slidenum">
              <a:rPr lang="zh-TW" altLang="en-US" smtClean="0">
                <a:solidFill>
                  <a:schemeClr val="tx1"/>
                </a:solidFill>
              </a:rPr>
              <a:pPr/>
              <a:t>31</a:t>
            </a:fld>
            <a:endParaRPr lang="zh-TW" altLang="en-US" dirty="0">
              <a:solidFill>
                <a:schemeClr val="tx1"/>
              </a:solidFill>
            </a:endParaRPr>
          </a:p>
        </p:txBody>
      </p:sp>
    </p:spTree>
    <p:extLst>
      <p:ext uri="{BB962C8B-B14F-4D97-AF65-F5344CB8AC3E}">
        <p14:creationId xmlns:p14="http://schemas.microsoft.com/office/powerpoint/2010/main" val="762535194"/>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t>32</a:t>
            </a:fld>
            <a:endParaRPr lang="zh-TW" altLang="en-US"/>
          </a:p>
        </p:txBody>
      </p:sp>
      <p:graphicFrame>
        <p:nvGraphicFramePr>
          <p:cNvPr id="4" name="資料庫圖表 3"/>
          <p:cNvGraphicFramePr/>
          <p:nvPr>
            <p:extLst>
              <p:ext uri="{D42A27DB-BD31-4B8C-83A1-F6EECF244321}">
                <p14:modId xmlns:p14="http://schemas.microsoft.com/office/powerpoint/2010/main" val="1745324417"/>
              </p:ext>
            </p:extLst>
          </p:nvPr>
        </p:nvGraphicFramePr>
        <p:xfrm>
          <a:off x="179512" y="116632"/>
          <a:ext cx="8964488" cy="6696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9402256"/>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p:cNvGraphicFramePr/>
          <p:nvPr>
            <p:extLst>
              <p:ext uri="{D42A27DB-BD31-4B8C-83A1-F6EECF244321}">
                <p14:modId xmlns:p14="http://schemas.microsoft.com/office/powerpoint/2010/main" val="1609568629"/>
              </p:ext>
            </p:extLst>
          </p:nvPr>
        </p:nvGraphicFramePr>
        <p:xfrm>
          <a:off x="1259632" y="620688"/>
          <a:ext cx="6624736" cy="15121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頁尾版面配置區 3"/>
          <p:cNvSpPr>
            <a:spLocks noGrp="1"/>
          </p:cNvSpPr>
          <p:nvPr>
            <p:ph type="ftr" sz="quarter" idx="11"/>
          </p:nvPr>
        </p:nvSpPr>
        <p:spPr/>
        <p:txBody>
          <a:bodyPr/>
          <a:lstStyle/>
          <a:p>
            <a:endParaRPr lang="en-US"/>
          </a:p>
        </p:txBody>
      </p:sp>
      <p:sp>
        <p:nvSpPr>
          <p:cNvPr id="5" name="投影片編號版面配置區 3">
            <a:extLst>
              <a:ext uri="{FF2B5EF4-FFF2-40B4-BE49-F238E27FC236}">
                <a16:creationId xmlns:a16="http://schemas.microsoft.com/office/drawing/2014/main" xmlns="" id="{A21C214B-50AA-4479-9998-12118A5EF6F7}"/>
              </a:ext>
            </a:extLst>
          </p:cNvPr>
          <p:cNvSpPr txBox="1">
            <a:spLocks/>
          </p:cNvSpPr>
          <p:nvPr/>
        </p:nvSpPr>
        <p:spPr>
          <a:xfrm>
            <a:off x="8613648" y="6305550"/>
            <a:ext cx="457200" cy="476250"/>
          </a:xfrm>
          <a:prstGeom prst="rect">
            <a:avLst/>
          </a:prstGeom>
          <a:solidFill>
            <a:schemeClr val="accent1"/>
          </a:solidFill>
        </p:spPr>
        <p:txBody>
          <a:bodyPr wrap="none" lIns="0" tIns="0" rIns="0" bIns="0" anchor="ctr" anchorCtr="1">
            <a:noAutofit/>
          </a:bodyPr>
          <a:lstStyle>
            <a:defPPr>
              <a:defRPr lang="zh-TW"/>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DA0BB7-265A-403C-9275-D587AB510EDC}" type="slidenum">
              <a:rPr lang="zh-TW" altLang="en-US" smtClean="0">
                <a:solidFill>
                  <a:schemeClr val="tx1"/>
                </a:solidFill>
              </a:rPr>
              <a:pPr/>
              <a:t>33</a:t>
            </a:fld>
            <a:endParaRPr lang="zh-TW" altLang="en-US" dirty="0">
              <a:solidFill>
                <a:schemeClr val="tx1"/>
              </a:solidFill>
            </a:endParaRPr>
          </a:p>
        </p:txBody>
      </p:sp>
    </p:spTree>
    <p:extLst>
      <p:ext uri="{BB962C8B-B14F-4D97-AF65-F5344CB8AC3E}">
        <p14:creationId xmlns:p14="http://schemas.microsoft.com/office/powerpoint/2010/main" val="3926503141"/>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xmlns="" id="{12995C77-1B36-44A3-8495-ADFD39E22C19}"/>
              </a:ext>
            </a:extLst>
          </p:cNvPr>
          <p:cNvGraphicFramePr/>
          <p:nvPr>
            <p:extLst/>
          </p:nvPr>
        </p:nvGraphicFramePr>
        <p:xfrm>
          <a:off x="91068" y="1820"/>
          <a:ext cx="8968763"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頁尾版面配置區 1">
            <a:extLst>
              <a:ext uri="{FF2B5EF4-FFF2-40B4-BE49-F238E27FC236}">
                <a16:creationId xmlns:a16="http://schemas.microsoft.com/office/drawing/2014/main" xmlns="" id="{50D6D94D-3C37-4CAA-9D33-197603EBB836}"/>
              </a:ext>
            </a:extLst>
          </p:cNvPr>
          <p:cNvSpPr>
            <a:spLocks noGrp="1"/>
          </p:cNvSpPr>
          <p:nvPr>
            <p:ph type="ftr" sz="quarter" idx="11"/>
          </p:nvPr>
        </p:nvSpPr>
        <p:spPr>
          <a:xfrm>
            <a:off x="2915816" y="6021288"/>
            <a:ext cx="3962400" cy="457200"/>
          </a:xfrm>
        </p:spPr>
        <p:txBody>
          <a:bodyPr/>
          <a:lstStyle/>
          <a:p>
            <a:pPr lvl="0" algn="ctr"/>
            <a:r>
              <a:rPr lang="en-US" altLang="zh-TW" sz="3600" b="1">
                <a:solidFill>
                  <a:schemeClr val="tx1"/>
                </a:solidFill>
                <a:latin typeface="Arial Unicode MS" panose="020B0604020202020204" pitchFamily="34" charset="-120"/>
                <a:ea typeface="微軟正黑體" panose="020B0604030504040204" pitchFamily="34" charset="-120"/>
              </a:rPr>
              <a:t>EB</a:t>
            </a:r>
            <a:r>
              <a:rPr lang="zh-TW" altLang="en-US" sz="3600" b="1">
                <a:solidFill>
                  <a:schemeClr val="tx1"/>
                </a:solidFill>
                <a:latin typeface="Arial Unicode MS" panose="020B0604020202020204" pitchFamily="34" charset="-120"/>
                <a:ea typeface="微軟正黑體" panose="020B0604030504040204" pitchFamily="34" charset="-120"/>
              </a:rPr>
              <a:t>的臨床表現</a:t>
            </a:r>
            <a:endParaRPr lang="zh-TW" altLang="en-US" sz="3600" dirty="0">
              <a:solidFill>
                <a:schemeClr val="tx1"/>
              </a:solidFill>
              <a:latin typeface="Arial Unicode MS" panose="020B0604020202020204" pitchFamily="34" charset="-120"/>
              <a:ea typeface="微軟正黑體" panose="020B0604030504040204" pitchFamily="34" charset="-120"/>
            </a:endParaRPr>
          </a:p>
        </p:txBody>
      </p:sp>
      <p:sp>
        <p:nvSpPr>
          <p:cNvPr id="6" name="投影片編號版面配置區 3"/>
          <p:cNvSpPr txBox="1">
            <a:spLocks/>
          </p:cNvSpPr>
          <p:nvPr/>
        </p:nvSpPr>
        <p:spPr>
          <a:xfrm>
            <a:off x="8613648" y="6305550"/>
            <a:ext cx="457200" cy="476250"/>
          </a:xfrm>
          <a:prstGeom prst="rect">
            <a:avLst/>
          </a:prstGeom>
          <a:solidFill>
            <a:schemeClr val="accent1"/>
          </a:solidFill>
        </p:spPr>
        <p:txBody>
          <a:bodyPr wrap="none" lIns="0" tIns="0" rIns="0" bIns="0" anchor="ctr" anchorCtr="1">
            <a:noAutofit/>
          </a:bodyPr>
          <a:lstStyle>
            <a:defPPr>
              <a:defRPr lang="zh-TW"/>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DA0BB7-265A-403C-9275-D587AB510EDC}" type="slidenum">
              <a:rPr lang="zh-TW" altLang="en-US" smtClean="0">
                <a:solidFill>
                  <a:schemeClr val="tx1"/>
                </a:solidFill>
              </a:rPr>
              <a:pPr/>
              <a:t>4</a:t>
            </a:fld>
            <a:endParaRPr lang="zh-TW" altLang="en-US" dirty="0">
              <a:solidFill>
                <a:schemeClr val="tx1"/>
              </a:solidFill>
            </a:endParaRPr>
          </a:p>
        </p:txBody>
      </p:sp>
    </p:spTree>
    <p:extLst>
      <p:ext uri="{BB962C8B-B14F-4D97-AF65-F5344CB8AC3E}">
        <p14:creationId xmlns:p14="http://schemas.microsoft.com/office/powerpoint/2010/main" val="3375292786"/>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en-US"/>
          </a:p>
        </p:txBody>
      </p:sp>
      <p:graphicFrame>
        <p:nvGraphicFramePr>
          <p:cNvPr id="4" name="資料庫圖表 3"/>
          <p:cNvGraphicFramePr/>
          <p:nvPr>
            <p:extLst>
              <p:ext uri="{D42A27DB-BD31-4B8C-83A1-F6EECF244321}">
                <p14:modId xmlns:p14="http://schemas.microsoft.com/office/powerpoint/2010/main" val="268922145"/>
              </p:ext>
            </p:extLst>
          </p:nvPr>
        </p:nvGraphicFramePr>
        <p:xfrm>
          <a:off x="70992" y="17480"/>
          <a:ext cx="9073008" cy="66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投影片編號版面配置區 3"/>
          <p:cNvSpPr txBox="1">
            <a:spLocks/>
          </p:cNvSpPr>
          <p:nvPr/>
        </p:nvSpPr>
        <p:spPr>
          <a:xfrm>
            <a:off x="8613648" y="6305550"/>
            <a:ext cx="457200" cy="476250"/>
          </a:xfrm>
          <a:prstGeom prst="rect">
            <a:avLst/>
          </a:prstGeom>
          <a:solidFill>
            <a:schemeClr val="accent1"/>
          </a:solidFill>
        </p:spPr>
        <p:txBody>
          <a:bodyPr wrap="none" lIns="0" tIns="0" rIns="0" bIns="0" anchor="ctr" anchorCtr="1">
            <a:noAutofit/>
          </a:bodyPr>
          <a:lstStyle>
            <a:defPPr>
              <a:defRPr lang="zh-TW"/>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DA0BB7-265A-403C-9275-D587AB510EDC}" type="slidenum">
              <a:rPr lang="zh-TW" altLang="en-US" smtClean="0">
                <a:solidFill>
                  <a:schemeClr val="tx1"/>
                </a:solidFill>
              </a:rPr>
              <a:pPr/>
              <a:t>5</a:t>
            </a:fld>
            <a:endParaRPr lang="zh-TW" altLang="en-US" dirty="0">
              <a:solidFill>
                <a:schemeClr val="tx1"/>
              </a:solidFill>
            </a:endParaRPr>
          </a:p>
        </p:txBody>
      </p:sp>
    </p:spTree>
    <p:extLst>
      <p:ext uri="{BB962C8B-B14F-4D97-AF65-F5344CB8AC3E}">
        <p14:creationId xmlns:p14="http://schemas.microsoft.com/office/powerpoint/2010/main" val="1732230393"/>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en-US"/>
          </a:p>
        </p:txBody>
      </p:sp>
      <p:graphicFrame>
        <p:nvGraphicFramePr>
          <p:cNvPr id="4" name="資料庫圖表 3"/>
          <p:cNvGraphicFramePr/>
          <p:nvPr>
            <p:extLst>
              <p:ext uri="{D42A27DB-BD31-4B8C-83A1-F6EECF244321}">
                <p14:modId xmlns:p14="http://schemas.microsoft.com/office/powerpoint/2010/main" val="2305288560"/>
              </p:ext>
            </p:extLst>
          </p:nvPr>
        </p:nvGraphicFramePr>
        <p:xfrm>
          <a:off x="70992" y="0"/>
          <a:ext cx="9073008" cy="680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投影片編號版面配置區 3"/>
          <p:cNvSpPr txBox="1">
            <a:spLocks/>
          </p:cNvSpPr>
          <p:nvPr/>
        </p:nvSpPr>
        <p:spPr>
          <a:xfrm>
            <a:off x="8613648" y="6305550"/>
            <a:ext cx="457200" cy="476250"/>
          </a:xfrm>
          <a:prstGeom prst="rect">
            <a:avLst/>
          </a:prstGeom>
          <a:solidFill>
            <a:schemeClr val="accent1"/>
          </a:solidFill>
        </p:spPr>
        <p:txBody>
          <a:bodyPr wrap="none" lIns="0" tIns="0" rIns="0" bIns="0" anchor="ctr" anchorCtr="1">
            <a:noAutofit/>
          </a:bodyPr>
          <a:lstStyle>
            <a:defPPr>
              <a:defRPr lang="zh-TW"/>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DA0BB7-265A-403C-9275-D587AB510EDC}" type="slidenum">
              <a:rPr lang="zh-TW" altLang="en-US" smtClean="0">
                <a:solidFill>
                  <a:schemeClr val="tx1"/>
                </a:solidFill>
              </a:rPr>
              <a:pPr/>
              <a:t>6</a:t>
            </a:fld>
            <a:endParaRPr lang="zh-TW" altLang="en-US" dirty="0">
              <a:solidFill>
                <a:schemeClr val="tx1"/>
              </a:solidFill>
            </a:endParaRPr>
          </a:p>
        </p:txBody>
      </p:sp>
    </p:spTree>
    <p:extLst>
      <p:ext uri="{BB962C8B-B14F-4D97-AF65-F5344CB8AC3E}">
        <p14:creationId xmlns:p14="http://schemas.microsoft.com/office/powerpoint/2010/main" val="2422764413"/>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en-US"/>
          </a:p>
        </p:txBody>
      </p:sp>
      <p:graphicFrame>
        <p:nvGraphicFramePr>
          <p:cNvPr id="4" name="資料庫圖表 3"/>
          <p:cNvGraphicFramePr/>
          <p:nvPr>
            <p:extLst>
              <p:ext uri="{D42A27DB-BD31-4B8C-83A1-F6EECF244321}">
                <p14:modId xmlns:p14="http://schemas.microsoft.com/office/powerpoint/2010/main" val="4192911016"/>
              </p:ext>
            </p:extLst>
          </p:nvPr>
        </p:nvGraphicFramePr>
        <p:xfrm>
          <a:off x="196161" y="0"/>
          <a:ext cx="8964488"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投影片編號版面配置區 3"/>
          <p:cNvSpPr txBox="1">
            <a:spLocks/>
          </p:cNvSpPr>
          <p:nvPr/>
        </p:nvSpPr>
        <p:spPr>
          <a:xfrm>
            <a:off x="8613648" y="6305550"/>
            <a:ext cx="457200" cy="476250"/>
          </a:xfrm>
          <a:prstGeom prst="rect">
            <a:avLst/>
          </a:prstGeom>
          <a:solidFill>
            <a:schemeClr val="accent1"/>
          </a:solidFill>
        </p:spPr>
        <p:txBody>
          <a:bodyPr wrap="none" lIns="0" tIns="0" rIns="0" bIns="0" anchor="ctr" anchorCtr="1">
            <a:noAutofit/>
          </a:bodyPr>
          <a:lstStyle>
            <a:defPPr>
              <a:defRPr lang="zh-TW"/>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DA0BB7-265A-403C-9275-D587AB510EDC}" type="slidenum">
              <a:rPr lang="zh-TW" altLang="en-US" smtClean="0">
                <a:solidFill>
                  <a:schemeClr val="tx1"/>
                </a:solidFill>
              </a:rPr>
              <a:pPr/>
              <a:t>7</a:t>
            </a:fld>
            <a:endParaRPr lang="zh-TW" altLang="en-US" dirty="0">
              <a:solidFill>
                <a:schemeClr val="tx1"/>
              </a:solidFill>
            </a:endParaRPr>
          </a:p>
        </p:txBody>
      </p:sp>
    </p:spTree>
    <p:extLst>
      <p:ext uri="{BB962C8B-B14F-4D97-AF65-F5344CB8AC3E}">
        <p14:creationId xmlns:p14="http://schemas.microsoft.com/office/powerpoint/2010/main" val="136073786"/>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en-US"/>
          </a:p>
        </p:txBody>
      </p:sp>
      <p:graphicFrame>
        <p:nvGraphicFramePr>
          <p:cNvPr id="4" name="資料庫圖表 3"/>
          <p:cNvGraphicFramePr/>
          <p:nvPr>
            <p:extLst>
              <p:ext uri="{D42A27DB-BD31-4B8C-83A1-F6EECF244321}">
                <p14:modId xmlns:p14="http://schemas.microsoft.com/office/powerpoint/2010/main" val="2605080168"/>
              </p:ext>
            </p:extLst>
          </p:nvPr>
        </p:nvGraphicFramePr>
        <p:xfrm>
          <a:off x="129280" y="116632"/>
          <a:ext cx="8712968" cy="6665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投影片編號版面配置區 3"/>
          <p:cNvSpPr txBox="1">
            <a:spLocks/>
          </p:cNvSpPr>
          <p:nvPr/>
        </p:nvSpPr>
        <p:spPr>
          <a:xfrm>
            <a:off x="8613648" y="6305550"/>
            <a:ext cx="457200" cy="476250"/>
          </a:xfrm>
          <a:prstGeom prst="rect">
            <a:avLst/>
          </a:prstGeom>
          <a:solidFill>
            <a:schemeClr val="accent1"/>
          </a:solidFill>
        </p:spPr>
        <p:txBody>
          <a:bodyPr wrap="none" lIns="0" tIns="0" rIns="0" bIns="0" anchor="ctr" anchorCtr="1">
            <a:noAutofit/>
          </a:bodyPr>
          <a:lstStyle>
            <a:defPPr>
              <a:defRPr lang="zh-TW"/>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DA0BB7-265A-403C-9275-D587AB510EDC}" type="slidenum">
              <a:rPr lang="zh-TW" altLang="en-US" smtClean="0">
                <a:solidFill>
                  <a:schemeClr val="tx1"/>
                </a:solidFill>
              </a:rPr>
              <a:pPr/>
              <a:t>8</a:t>
            </a:fld>
            <a:endParaRPr lang="zh-TW" altLang="en-US" dirty="0">
              <a:solidFill>
                <a:schemeClr val="tx1"/>
              </a:solidFill>
            </a:endParaRPr>
          </a:p>
        </p:txBody>
      </p:sp>
    </p:spTree>
    <p:extLst>
      <p:ext uri="{BB962C8B-B14F-4D97-AF65-F5344CB8AC3E}">
        <p14:creationId xmlns:p14="http://schemas.microsoft.com/office/powerpoint/2010/main" val="2678488989"/>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en-US"/>
          </a:p>
        </p:txBody>
      </p:sp>
      <p:graphicFrame>
        <p:nvGraphicFramePr>
          <p:cNvPr id="4" name="資料庫圖表 3"/>
          <p:cNvGraphicFramePr/>
          <p:nvPr>
            <p:extLst>
              <p:ext uri="{D42A27DB-BD31-4B8C-83A1-F6EECF244321}">
                <p14:modId xmlns:p14="http://schemas.microsoft.com/office/powerpoint/2010/main" val="1920744570"/>
              </p:ext>
            </p:extLst>
          </p:nvPr>
        </p:nvGraphicFramePr>
        <p:xfrm>
          <a:off x="179512" y="116632"/>
          <a:ext cx="9036496" cy="6741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3"/>
          <p:cNvSpPr txBox="1">
            <a:spLocks/>
          </p:cNvSpPr>
          <p:nvPr/>
        </p:nvSpPr>
        <p:spPr>
          <a:xfrm>
            <a:off x="8613648" y="6305550"/>
            <a:ext cx="457200" cy="476250"/>
          </a:xfrm>
          <a:prstGeom prst="rect">
            <a:avLst/>
          </a:prstGeom>
          <a:solidFill>
            <a:schemeClr val="accent1"/>
          </a:solidFill>
        </p:spPr>
        <p:txBody>
          <a:bodyPr wrap="none" lIns="0" tIns="0" rIns="0" bIns="0" anchor="ctr" anchorCtr="1">
            <a:noAutofit/>
          </a:bodyPr>
          <a:lstStyle>
            <a:defPPr>
              <a:defRPr lang="zh-TW"/>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DA0BB7-265A-403C-9275-D587AB510EDC}" type="slidenum">
              <a:rPr lang="zh-TW" altLang="en-US" smtClean="0">
                <a:solidFill>
                  <a:schemeClr val="tx1"/>
                </a:solidFill>
              </a:rPr>
              <a:pPr/>
              <a:t>9</a:t>
            </a:fld>
            <a:endParaRPr lang="zh-TW" altLang="en-US" dirty="0">
              <a:solidFill>
                <a:schemeClr val="tx1"/>
              </a:solidFill>
            </a:endParaRPr>
          </a:p>
        </p:txBody>
      </p:sp>
    </p:spTree>
    <p:extLst>
      <p:ext uri="{BB962C8B-B14F-4D97-AF65-F5344CB8AC3E}">
        <p14:creationId xmlns:p14="http://schemas.microsoft.com/office/powerpoint/2010/main" val="1017406941"/>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公正">
  <a:themeElements>
    <a:clrScheme name="自然力">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公正">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公正">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2177</TotalTime>
  <Words>2541</Words>
  <Application>Microsoft Office PowerPoint</Application>
  <PresentationFormat>On-screen Show (4:3)</PresentationFormat>
  <Paragraphs>228</Paragraphs>
  <Slides>33</Slides>
  <Notes>5</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Arial Unicode MS</vt:lpstr>
      <vt:lpstr>HG創英ﾌﾟﾚｾﾞﾝｽEB</vt:lpstr>
      <vt:lpstr>微軟正黑體</vt:lpstr>
      <vt:lpstr>MS Gothic</vt:lpstr>
      <vt:lpstr>新細明體</vt:lpstr>
      <vt:lpstr>Calibri</vt:lpstr>
      <vt:lpstr>Franklin Gothic Book</vt:lpstr>
      <vt:lpstr>Perpetua</vt:lpstr>
      <vt:lpstr>Times New Roman</vt:lpstr>
      <vt:lpstr>Wingdings 2</vt:lpstr>
      <vt:lpstr>公正</vt:lpstr>
      <vt:lpstr>蝴蝶寶貝(EB)的皮膚與傷口照護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使用益皮特溶液洗澡及清洗傷口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kamwing Lam</dc:creator>
  <cp:lastModifiedBy>ZHOU Yingchun</cp:lastModifiedBy>
  <cp:revision>200</cp:revision>
  <dcterms:created xsi:type="dcterms:W3CDTF">2015-11-30T15:28:43Z</dcterms:created>
  <dcterms:modified xsi:type="dcterms:W3CDTF">2017-10-31T07:07:26Z</dcterms:modified>
</cp:coreProperties>
</file>